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5" r:id="rId1"/>
    <p:sldMasterId id="2147483781" r:id="rId2"/>
  </p:sldMasterIdLst>
  <p:notesMasterIdLst>
    <p:notesMasterId r:id="rId31"/>
  </p:notesMasterIdLst>
  <p:handoutMasterIdLst>
    <p:handoutMasterId r:id="rId32"/>
  </p:handoutMasterIdLst>
  <p:sldIdLst>
    <p:sldId id="501" r:id="rId3"/>
    <p:sldId id="490" r:id="rId4"/>
    <p:sldId id="491" r:id="rId5"/>
    <p:sldId id="492" r:id="rId6"/>
    <p:sldId id="493" r:id="rId7"/>
    <p:sldId id="494" r:id="rId8"/>
    <p:sldId id="495" r:id="rId9"/>
    <p:sldId id="502" r:id="rId10"/>
    <p:sldId id="503" r:id="rId11"/>
    <p:sldId id="504" r:id="rId12"/>
    <p:sldId id="505" r:id="rId13"/>
    <p:sldId id="527" r:id="rId14"/>
    <p:sldId id="523" r:id="rId15"/>
    <p:sldId id="524" r:id="rId16"/>
    <p:sldId id="525" r:id="rId17"/>
    <p:sldId id="526" r:id="rId18"/>
    <p:sldId id="510" r:id="rId19"/>
    <p:sldId id="512" r:id="rId20"/>
    <p:sldId id="513" r:id="rId21"/>
    <p:sldId id="514" r:id="rId22"/>
    <p:sldId id="500" r:id="rId23"/>
    <p:sldId id="516" r:id="rId24"/>
    <p:sldId id="517" r:id="rId25"/>
    <p:sldId id="518" r:id="rId26"/>
    <p:sldId id="519" r:id="rId27"/>
    <p:sldId id="520" r:id="rId28"/>
    <p:sldId id="521" r:id="rId29"/>
    <p:sldId id="522" r:id="rId30"/>
  </p:sldIdLst>
  <p:sldSz cx="9144000" cy="6858000" type="screen4x3"/>
  <p:notesSz cx="9601200" cy="7315200"/>
  <p:custDataLst>
    <p:tags r:id="rId3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304" userDrawn="1">
          <p15:clr>
            <a:srgbClr val="A4A3A4"/>
          </p15:clr>
        </p15:guide>
        <p15:guide id="2" pos="30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5914"/>
    <a:srgbClr val="942092"/>
    <a:srgbClr val="0432FF"/>
    <a:srgbClr val="6A747D"/>
    <a:srgbClr val="F64900"/>
    <a:srgbClr val="F27300"/>
    <a:srgbClr val="E9EAEB"/>
    <a:srgbClr val="F67B44"/>
    <a:srgbClr val="FE7900"/>
    <a:srgbClr val="2A2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54" autoAdjust="0"/>
    <p:restoredTop sz="91744" autoAdjust="0"/>
  </p:normalViewPr>
  <p:slideViewPr>
    <p:cSldViewPr snapToGrid="0">
      <p:cViewPr varScale="1">
        <p:scale>
          <a:sx n="120" d="100"/>
          <a:sy n="120" d="100"/>
        </p:scale>
        <p:origin x="1080" y="176"/>
      </p:cViewPr>
      <p:guideLst>
        <p:guide orient="horz" pos="2160"/>
        <p:guide pos="2880"/>
      </p:guideLst>
    </p:cSldViewPr>
  </p:slideViewPr>
  <p:notesTextViewPr>
    <p:cViewPr>
      <p:scale>
        <a:sx n="3" d="2"/>
        <a:sy n="3" d="2"/>
      </p:scale>
      <p:origin x="0" y="0"/>
    </p:cViewPr>
  </p:notesTextViewPr>
  <p:sorterViewPr>
    <p:cViewPr>
      <p:scale>
        <a:sx n="70" d="100"/>
        <a:sy n="70" d="100"/>
      </p:scale>
      <p:origin x="0" y="0"/>
    </p:cViewPr>
  </p:sorterViewPr>
  <p:notesViewPr>
    <p:cSldViewPr snapToGrid="0">
      <p:cViewPr>
        <p:scale>
          <a:sx n="80" d="100"/>
          <a:sy n="80" d="100"/>
        </p:scale>
        <p:origin x="1880" y="-53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gs" Target="tags/tag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1" name="Rectangle 3"/>
          <p:cNvSpPr>
            <a:spLocks noGrp="1" noChangeArrowheads="1"/>
          </p:cNvSpPr>
          <p:nvPr>
            <p:ph type="dt" sz="quarter" idx="1"/>
          </p:nvPr>
        </p:nvSpPr>
        <p:spPr bwMode="auto">
          <a:xfrm>
            <a:off x="6298728" y="104643"/>
            <a:ext cx="3080981" cy="2073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FF589425-449D-4D80-B16A-0FCA3F0B391A}" type="datetime9">
              <a:rPr lang="en-US">
                <a:solidFill>
                  <a:schemeClr val="bg2"/>
                </a:solidFill>
              </a:rPr>
              <a:pPr/>
              <a:t>6/21/15 6:52:02 PM</a:t>
            </a:fld>
            <a:endParaRPr lang="en-US" dirty="0">
              <a:solidFill>
                <a:schemeClr val="bg2"/>
              </a:solidFill>
            </a:endParaRPr>
          </a:p>
        </p:txBody>
      </p:sp>
      <p:sp>
        <p:nvSpPr>
          <p:cNvPr id="99332" name="Rectangle 4"/>
          <p:cNvSpPr>
            <a:spLocks noGrp="1" noChangeArrowheads="1"/>
          </p:cNvSpPr>
          <p:nvPr>
            <p:ph type="ftr" sz="quarter" idx="2"/>
          </p:nvPr>
        </p:nvSpPr>
        <p:spPr bwMode="auto">
          <a:xfrm>
            <a:off x="107479" y="6780350"/>
            <a:ext cx="5778972" cy="46151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r>
              <a:rPr lang="en-US" sz="800" dirty="0" smtClean="0">
                <a:solidFill>
                  <a:schemeClr val="accent3">
                    <a:lumMod val="65000"/>
                  </a:schemeClr>
                </a:solidFill>
              </a:rPr>
              <a:t>Confidential and Proprietary</a:t>
            </a:r>
          </a:p>
          <a:p>
            <a:r>
              <a:rPr lang="en-US" sz="400" dirty="0">
                <a:solidFill>
                  <a:schemeClr val="accent3">
                    <a:lumMod val="65000"/>
                  </a:schemeClr>
                </a:solidFill>
              </a:rPr>
              <a:t>Freescale, the Freescale logo, AltiVec, C-5, CodeTEST, CodeWarrior, ColdFire, ColdFire+, C-Ware, the Energy Efficient Solutions logo, Kinetis, mobileGT, PEG, PowerQUICC, Processor Expert, QorIQ, Qorivva, SafeAssure, the SafeAssure logo, StarCore, Symphony and VortiQa are trademarks of Freescale Semiconductor, Inc., Reg. U.S. Pat. &amp; Tm. Off. Airfast, BeeKit, BeeStack, CoreNet, Flexis, Layerscape, MagniV, MXC, Platform in a Package, QorIQ Qonverge, QUICC Engine, Ready Play, SMARTMOS, Tower, TurboLink, UMEMS, Vybrid and Xtrinsic are trademarks of Freescale Semiconductor, Inc. All other product or service names are the property of their respective owners. © </a:t>
            </a:r>
            <a:r>
              <a:rPr lang="en-US" sz="400" dirty="0" smtClean="0">
                <a:solidFill>
                  <a:schemeClr val="accent3">
                    <a:lumMod val="65000"/>
                  </a:schemeClr>
                </a:solidFill>
              </a:rPr>
              <a:t>2015 </a:t>
            </a:r>
            <a:r>
              <a:rPr lang="en-US" sz="400" dirty="0">
                <a:solidFill>
                  <a:schemeClr val="accent3">
                    <a:lumMod val="65000"/>
                  </a:schemeClr>
                </a:solidFill>
              </a:rPr>
              <a:t>Freescale Semiconductor, Inc</a:t>
            </a:r>
            <a:r>
              <a:rPr lang="en-US" sz="400" dirty="0" smtClean="0">
                <a:solidFill>
                  <a:schemeClr val="accent3">
                    <a:lumMod val="65000"/>
                  </a:schemeClr>
                </a:solidFill>
              </a:rPr>
              <a:t>.</a:t>
            </a:r>
            <a:endParaRPr lang="en-US" sz="400" dirty="0">
              <a:solidFill>
                <a:schemeClr val="accent3">
                  <a:lumMod val="6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30" y="131727"/>
            <a:ext cx="1545981" cy="180223"/>
          </a:xfrm>
          <a:prstGeom prst="rect">
            <a:avLst/>
          </a:prstGeom>
        </p:spPr>
      </p:pic>
      <p:sp>
        <p:nvSpPr>
          <p:cNvPr id="3" name="Slide Number Placeholder 2"/>
          <p:cNvSpPr>
            <a:spLocks noGrp="1"/>
          </p:cNvSpPr>
          <p:nvPr>
            <p:ph type="sldNum" sz="quarter" idx="3"/>
          </p:nvPr>
        </p:nvSpPr>
        <p:spPr>
          <a:xfrm>
            <a:off x="5438180" y="6948716"/>
            <a:ext cx="4160937" cy="366485"/>
          </a:xfrm>
          <a:prstGeom prst="rect">
            <a:avLst/>
          </a:prstGeom>
        </p:spPr>
        <p:txBody>
          <a:bodyPr vert="horz" lIns="91440" tIns="45720" rIns="91440" bIns="45720" rtlCol="0" anchor="b"/>
          <a:lstStyle>
            <a:lvl1pPr algn="r">
              <a:defRPr sz="1200"/>
            </a:lvl1pPr>
          </a:lstStyle>
          <a:p>
            <a:fld id="{BFA5A10D-B3AB-4C6F-8EC4-1F9F566DCF66}" type="slidenum">
              <a:rPr lang="en-US" smtClean="0"/>
              <a:t>‹#›</a:t>
            </a:fld>
            <a:endParaRPr lang="en-US"/>
          </a:p>
        </p:txBody>
      </p:sp>
    </p:spTree>
    <p:extLst>
      <p:ext uri="{BB962C8B-B14F-4D97-AF65-F5344CB8AC3E}">
        <p14:creationId xmlns:p14="http://schemas.microsoft.com/office/powerpoint/2010/main" val="41789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60539" y="3474964"/>
            <a:ext cx="7680127" cy="305117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Rectangle 5"/>
          <p:cNvSpPr>
            <a:spLocks noGrp="1" noChangeArrowheads="1"/>
          </p:cNvSpPr>
          <p:nvPr>
            <p:ph type="sldNum" sz="quarter" idx="5"/>
          </p:nvPr>
        </p:nvSpPr>
        <p:spPr bwMode="auto">
          <a:xfrm>
            <a:off x="7612890" y="6886324"/>
            <a:ext cx="1914574" cy="36527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a:solidFill>
                  <a:schemeClr val="accent4">
                    <a:lumMod val="85000"/>
                    <a:lumOff val="15000"/>
                  </a:schemeClr>
                </a:solidFill>
              </a:rPr>
              <a:pPr/>
              <a:t>‹#›</a:t>
            </a:fld>
            <a:endParaRPr lang="en-US">
              <a:solidFill>
                <a:schemeClr val="accent4">
                  <a:lumMod val="85000"/>
                  <a:lumOff val="15000"/>
                </a:schemeClr>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30" y="131727"/>
            <a:ext cx="1545981" cy="180223"/>
          </a:xfrm>
          <a:prstGeom prst="rect">
            <a:avLst/>
          </a:prstGeom>
        </p:spPr>
      </p:pic>
      <p:sp>
        <p:nvSpPr>
          <p:cNvPr id="14" name="Rectangle 3"/>
          <p:cNvSpPr>
            <a:spLocks noGrp="1" noChangeArrowheads="1"/>
          </p:cNvSpPr>
          <p:nvPr>
            <p:ph type="dt" sz="quarter" idx="1"/>
          </p:nvPr>
        </p:nvSpPr>
        <p:spPr bwMode="auto">
          <a:xfrm>
            <a:off x="6298728" y="104643"/>
            <a:ext cx="3080981" cy="2073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FF589425-449D-4D80-B16A-0FCA3F0B391A}" type="datetime9">
              <a:rPr lang="en-US">
                <a:solidFill>
                  <a:schemeClr val="bg2"/>
                </a:solidFill>
              </a:rPr>
              <a:pPr/>
              <a:t>6/21/15 6:51:59 PM</a:t>
            </a:fld>
            <a:endParaRPr lang="en-US" dirty="0">
              <a:solidFill>
                <a:schemeClr val="bg2"/>
              </a:solidFill>
            </a:endParaRPr>
          </a:p>
        </p:txBody>
      </p:sp>
      <p:sp>
        <p:nvSpPr>
          <p:cNvPr id="15" name="Rectangle 4"/>
          <p:cNvSpPr>
            <a:spLocks noGrp="1" noChangeArrowheads="1"/>
          </p:cNvSpPr>
          <p:nvPr>
            <p:ph type="ftr" sz="quarter" idx="4"/>
          </p:nvPr>
        </p:nvSpPr>
        <p:spPr bwMode="auto">
          <a:xfrm>
            <a:off x="107479" y="6780350"/>
            <a:ext cx="5778972" cy="46151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r>
              <a:rPr lang="en-US" sz="800" dirty="0" smtClean="0">
                <a:solidFill>
                  <a:schemeClr val="accent3">
                    <a:lumMod val="65000"/>
                  </a:schemeClr>
                </a:solidFill>
              </a:rPr>
              <a:t>Confidential and Proprietary</a:t>
            </a:r>
          </a:p>
          <a:p>
            <a:r>
              <a:rPr lang="en-US" sz="400" dirty="0" smtClean="0">
                <a:solidFill>
                  <a:schemeClr val="accent3">
                    <a:lumMod val="65000"/>
                  </a:schemeClr>
                </a:solidFill>
              </a:rPr>
              <a:t>Freescale, the Freescale logo, AltiVec, C-5, CodeTEST, CodeWarrior, </a:t>
            </a:r>
            <a:r>
              <a:rPr lang="en-US" sz="400" dirty="0" err="1" smtClean="0">
                <a:solidFill>
                  <a:schemeClr val="accent3">
                    <a:lumMod val="65000"/>
                  </a:schemeClr>
                </a:solidFill>
              </a:rPr>
              <a:t>ColdFire</a:t>
            </a:r>
            <a:r>
              <a:rPr lang="en-US" sz="400" dirty="0" smtClean="0">
                <a:solidFill>
                  <a:schemeClr val="accent3">
                    <a:lumMod val="65000"/>
                  </a:schemeClr>
                </a:solidFill>
              </a:rPr>
              <a:t>, </a:t>
            </a:r>
            <a:r>
              <a:rPr lang="en-US" sz="400" dirty="0" err="1" smtClean="0">
                <a:solidFill>
                  <a:schemeClr val="accent3">
                    <a:lumMod val="65000"/>
                  </a:schemeClr>
                </a:solidFill>
              </a:rPr>
              <a:t>ColdFire</a:t>
            </a:r>
            <a:r>
              <a:rPr lang="en-US" sz="400" dirty="0" smtClean="0">
                <a:solidFill>
                  <a:schemeClr val="accent3">
                    <a:lumMod val="65000"/>
                  </a:schemeClr>
                </a:solidFill>
              </a:rPr>
              <a:t>+, C-Ware, the Energy Efficient Solutions logo, </a:t>
            </a:r>
            <a:r>
              <a:rPr lang="en-US" sz="400" dirty="0" err="1" smtClean="0">
                <a:solidFill>
                  <a:schemeClr val="accent3">
                    <a:lumMod val="65000"/>
                  </a:schemeClr>
                </a:solidFill>
              </a:rPr>
              <a:t>Kinetis</a:t>
            </a:r>
            <a:r>
              <a:rPr lang="en-US" sz="400" dirty="0" smtClean="0">
                <a:solidFill>
                  <a:schemeClr val="accent3">
                    <a:lumMod val="65000"/>
                  </a:schemeClr>
                </a:solidFill>
              </a:rPr>
              <a:t>, mobileGT, PEG, PowerQUICC, Processor Expert, QorIQ, Qorivva, SafeAssure, the SafeAssure logo, StarCore, Symphony and </a:t>
            </a:r>
            <a:r>
              <a:rPr lang="en-US" sz="400" dirty="0" err="1" smtClean="0">
                <a:solidFill>
                  <a:schemeClr val="accent3">
                    <a:lumMod val="65000"/>
                  </a:schemeClr>
                </a:solidFill>
              </a:rPr>
              <a:t>VortiQa</a:t>
            </a:r>
            <a:r>
              <a:rPr lang="en-US" sz="400" dirty="0" smtClean="0">
                <a:solidFill>
                  <a:schemeClr val="accent3">
                    <a:lumMod val="65000"/>
                  </a:schemeClr>
                </a:solidFill>
              </a:rPr>
              <a:t> are trademarks of Freescale Semiconductor, Inc., Reg. U.S. Pat. &amp; Tm. Off. Airfast, BeeKit, BeeStack, CoreNet, Flexis, </a:t>
            </a:r>
            <a:r>
              <a:rPr lang="en-US" sz="400" dirty="0" err="1" smtClean="0">
                <a:solidFill>
                  <a:schemeClr val="accent3">
                    <a:lumMod val="65000"/>
                  </a:schemeClr>
                </a:solidFill>
              </a:rPr>
              <a:t>Layerscape</a:t>
            </a:r>
            <a:r>
              <a:rPr lang="en-US" sz="400" dirty="0" smtClean="0">
                <a:solidFill>
                  <a:schemeClr val="accent3">
                    <a:lumMod val="65000"/>
                  </a:schemeClr>
                </a:solidFill>
              </a:rPr>
              <a:t>, MagniV, MXC, Platform in a Package, QorIQ Qonverge, QUICC Engine, Ready Play, SMARTMOS, Tower, TurboLink, UMEMS, Vybrid and Xtrinsic are trademarks of Freescale Semiconductor, Inc. All other product or service names are the property of their respective owners. © 2015 Freescale Semiconductor, Inc.</a:t>
            </a:r>
            <a:endParaRPr lang="en-US" sz="400" dirty="0">
              <a:solidFill>
                <a:schemeClr val="accent3">
                  <a:lumMod val="65000"/>
                </a:schemeClr>
              </a:solidFill>
            </a:endParaRPr>
          </a:p>
        </p:txBody>
      </p:sp>
    </p:spTree>
    <p:extLst>
      <p:ext uri="{BB962C8B-B14F-4D97-AF65-F5344CB8AC3E}">
        <p14:creationId xmlns:p14="http://schemas.microsoft.com/office/powerpoint/2010/main" val="350800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0</a:t>
            </a:fld>
            <a:endParaRPr lang="en-US">
              <a:solidFill>
                <a:schemeClr val="accent4">
                  <a:lumMod val="85000"/>
                  <a:lumOff val="15000"/>
                </a:schemeClr>
              </a:solidFill>
            </a:endParaRPr>
          </a:p>
        </p:txBody>
      </p:sp>
    </p:spTree>
    <p:extLst>
      <p:ext uri="{BB962C8B-B14F-4D97-AF65-F5344CB8AC3E}">
        <p14:creationId xmlns:p14="http://schemas.microsoft.com/office/powerpoint/2010/main" val="133535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19</a:t>
            </a:fld>
            <a:endParaRPr lang="en-US">
              <a:solidFill>
                <a:schemeClr val="accent4">
                  <a:lumMod val="85000"/>
                  <a:lumOff val="15000"/>
                </a:schemeClr>
              </a:solidFill>
            </a:endParaRPr>
          </a:p>
        </p:txBody>
      </p:sp>
    </p:spTree>
    <p:extLst>
      <p:ext uri="{BB962C8B-B14F-4D97-AF65-F5344CB8AC3E}">
        <p14:creationId xmlns:p14="http://schemas.microsoft.com/office/powerpoint/2010/main" val="211225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23</a:t>
            </a:fld>
            <a:endParaRPr lang="en-US">
              <a:solidFill>
                <a:schemeClr val="accent4">
                  <a:lumMod val="85000"/>
                  <a:lumOff val="15000"/>
                </a:schemeClr>
              </a:solidFill>
            </a:endParaRPr>
          </a:p>
        </p:txBody>
      </p:sp>
    </p:spTree>
    <p:extLst>
      <p:ext uri="{BB962C8B-B14F-4D97-AF65-F5344CB8AC3E}">
        <p14:creationId xmlns:p14="http://schemas.microsoft.com/office/powerpoint/2010/main" val="2086206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27</a:t>
            </a:fld>
            <a:endParaRPr lang="en-US">
              <a:solidFill>
                <a:schemeClr val="accent4">
                  <a:lumMod val="85000"/>
                  <a:lumOff val="15000"/>
                </a:schemeClr>
              </a:solidFill>
            </a:endParaRPr>
          </a:p>
        </p:txBody>
      </p:sp>
    </p:spTree>
    <p:extLst>
      <p:ext uri="{BB962C8B-B14F-4D97-AF65-F5344CB8AC3E}">
        <p14:creationId xmlns:p14="http://schemas.microsoft.com/office/powerpoint/2010/main" val="1789376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2_Master Title Slide">
    <p:spTree>
      <p:nvGrpSpPr>
        <p:cNvPr id="1" name=""/>
        <p:cNvGrpSpPr/>
        <p:nvPr/>
      </p:nvGrpSpPr>
      <p:grpSpPr>
        <a:xfrm>
          <a:off x="0" y="0"/>
          <a:ext cx="0" cy="0"/>
          <a:chOff x="0" y="0"/>
          <a:chExt cx="0" cy="0"/>
        </a:xfrm>
      </p:grpSpPr>
      <p:sp>
        <p:nvSpPr>
          <p:cNvPr id="4" name="TextBox 3"/>
          <p:cNvSpPr txBox="1"/>
          <p:nvPr userDrawn="1"/>
        </p:nvSpPr>
        <p:spPr>
          <a:xfrm>
            <a:off x="3105352" y="6027143"/>
            <a:ext cx="792205" cy="219291"/>
          </a:xfrm>
          <a:prstGeom prst="rect">
            <a:avLst/>
          </a:prstGeom>
          <a:noFill/>
        </p:spPr>
        <p:txBody>
          <a:bodyPr wrap="none" rtlCol="0">
            <a:spAutoFit/>
          </a:bodyPr>
          <a:lstStyle/>
          <a:p>
            <a:r>
              <a:rPr lang="en-US" sz="825" dirty="0" smtClean="0">
                <a:solidFill>
                  <a:schemeClr val="tx1">
                    <a:lumMod val="65000"/>
                    <a:lumOff val="35000"/>
                  </a:schemeClr>
                </a:solidFill>
              </a:rPr>
              <a:t>External Use</a:t>
            </a:r>
            <a:endParaRPr lang="en-US" sz="825" dirty="0">
              <a:solidFill>
                <a:schemeClr val="tx1">
                  <a:lumMod val="65000"/>
                  <a:lumOff val="35000"/>
                </a:schemeClr>
              </a:solidFill>
            </a:endParaRPr>
          </a:p>
        </p:txBody>
      </p:sp>
      <p:grpSp>
        <p:nvGrpSpPr>
          <p:cNvPr id="59" name="Group 58"/>
          <p:cNvGrpSpPr/>
          <p:nvPr userDrawn="1"/>
        </p:nvGrpSpPr>
        <p:grpSpPr>
          <a:xfrm>
            <a:off x="8025844" y="5924577"/>
            <a:ext cx="690644" cy="690644"/>
            <a:chOff x="527308" y="4062509"/>
            <a:chExt cx="777923" cy="777923"/>
          </a:xfrm>
          <a:solidFill>
            <a:schemeClr val="accent4">
              <a:lumMod val="20000"/>
              <a:lumOff val="80000"/>
            </a:schemeClr>
          </a:solidFill>
        </p:grpSpPr>
        <p:sp>
          <p:nvSpPr>
            <p:cNvPr id="60" name="Donut 59">
              <a:hlinkClick r:id="" action="ppaction://hlinkshowjump?jump=nextslide"/>
            </p:cNvPr>
            <p:cNvSpPr/>
            <p:nvPr/>
          </p:nvSpPr>
          <p:spPr>
            <a:xfrm>
              <a:off x="527308" y="4062509"/>
              <a:ext cx="777923" cy="777923"/>
            </a:xfrm>
            <a:prstGeom prst="donut">
              <a:avLst>
                <a:gd name="adj" fmla="val 66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a:hlinkClick r:id="" action="ppaction://hlinkshowjump?jump=nextslide"/>
            </p:cNvPr>
            <p:cNvSpPr/>
            <p:nvPr/>
          </p:nvSpPr>
          <p:spPr>
            <a:xfrm rot="2700000" flipV="1">
              <a:off x="697189" y="4285555"/>
              <a:ext cx="331830" cy="331830"/>
            </a:xfrm>
            <a:custGeom>
              <a:avLst/>
              <a:gdLst>
                <a:gd name="connsiteX0" fmla="*/ 86161 w 2200940"/>
                <a:gd name="connsiteY0" fmla="*/ 2112966 h 2200940"/>
                <a:gd name="connsiteX1" fmla="*/ 294173 w 2200940"/>
                <a:gd name="connsiteY1" fmla="*/ 2199127 h 2200940"/>
                <a:gd name="connsiteX2" fmla="*/ 1582438 w 2200940"/>
                <a:gd name="connsiteY2" fmla="*/ 2199127 h 2200940"/>
                <a:gd name="connsiteX3" fmla="*/ 1582438 w 2200940"/>
                <a:gd name="connsiteY3" fmla="*/ 2200940 h 2200940"/>
                <a:gd name="connsiteX4" fmla="*/ 2199127 w 2200940"/>
                <a:gd name="connsiteY4" fmla="*/ 2200940 h 2200940"/>
                <a:gd name="connsiteX5" fmla="*/ 2199127 w 2200940"/>
                <a:gd name="connsiteY5" fmla="*/ 2199127 h 2200940"/>
                <a:gd name="connsiteX6" fmla="*/ 2200940 w 2200940"/>
                <a:gd name="connsiteY6" fmla="*/ 2199127 h 2200940"/>
                <a:gd name="connsiteX7" fmla="*/ 2200940 w 2200940"/>
                <a:gd name="connsiteY7" fmla="*/ 1582438 h 2200940"/>
                <a:gd name="connsiteX8" fmla="*/ 2199127 w 2200940"/>
                <a:gd name="connsiteY8" fmla="*/ 1582438 h 2200940"/>
                <a:gd name="connsiteX9" fmla="*/ 2199127 w 2200940"/>
                <a:gd name="connsiteY9" fmla="*/ 294173 h 2200940"/>
                <a:gd name="connsiteX10" fmla="*/ 1904954 w 2200940"/>
                <a:gd name="connsiteY10" fmla="*/ 0 h 2200940"/>
                <a:gd name="connsiteX11" fmla="*/ 1876611 w 2200940"/>
                <a:gd name="connsiteY11" fmla="*/ 0 h 2200940"/>
                <a:gd name="connsiteX12" fmla="*/ 1582438 w 2200940"/>
                <a:gd name="connsiteY12" fmla="*/ 294173 h 2200940"/>
                <a:gd name="connsiteX13" fmla="*/ 1582438 w 2200940"/>
                <a:gd name="connsiteY13" fmla="*/ 1582438 h 2200940"/>
                <a:gd name="connsiteX14" fmla="*/ 294173 w 2200940"/>
                <a:gd name="connsiteY14" fmla="*/ 1582438 h 2200940"/>
                <a:gd name="connsiteX15" fmla="*/ 0 w 2200940"/>
                <a:gd name="connsiteY15" fmla="*/ 1876611 h 2200940"/>
                <a:gd name="connsiteX16" fmla="*/ 0 w 2200940"/>
                <a:gd name="connsiteY16" fmla="*/ 1904954 h 2200940"/>
                <a:gd name="connsiteX17" fmla="*/ 86161 w 2200940"/>
                <a:gd name="connsiteY17" fmla="*/ 2112966 h 220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0940" h="2200940">
                  <a:moveTo>
                    <a:pt x="86161" y="2112966"/>
                  </a:moveTo>
                  <a:cubicBezTo>
                    <a:pt x="139396" y="2166201"/>
                    <a:pt x="212939" y="2199127"/>
                    <a:pt x="294173" y="2199127"/>
                  </a:cubicBezTo>
                  <a:lnTo>
                    <a:pt x="1582438" y="2199127"/>
                  </a:lnTo>
                  <a:lnTo>
                    <a:pt x="1582438" y="2200940"/>
                  </a:lnTo>
                  <a:lnTo>
                    <a:pt x="2199127" y="2200940"/>
                  </a:lnTo>
                  <a:lnTo>
                    <a:pt x="2199127" y="2199127"/>
                  </a:lnTo>
                  <a:lnTo>
                    <a:pt x="2200940" y="2199127"/>
                  </a:lnTo>
                  <a:lnTo>
                    <a:pt x="2200940" y="1582438"/>
                  </a:lnTo>
                  <a:lnTo>
                    <a:pt x="2199127" y="1582438"/>
                  </a:lnTo>
                  <a:lnTo>
                    <a:pt x="2199127" y="294173"/>
                  </a:lnTo>
                  <a:cubicBezTo>
                    <a:pt x="2199127" y="131706"/>
                    <a:pt x="2067421" y="0"/>
                    <a:pt x="1904954" y="0"/>
                  </a:cubicBezTo>
                  <a:lnTo>
                    <a:pt x="1876611" y="0"/>
                  </a:lnTo>
                  <a:cubicBezTo>
                    <a:pt x="1714144" y="0"/>
                    <a:pt x="1582438" y="131706"/>
                    <a:pt x="1582438" y="294173"/>
                  </a:cubicBezTo>
                  <a:lnTo>
                    <a:pt x="1582438" y="1582438"/>
                  </a:lnTo>
                  <a:lnTo>
                    <a:pt x="294173" y="1582438"/>
                  </a:lnTo>
                  <a:cubicBezTo>
                    <a:pt x="131706" y="1582438"/>
                    <a:pt x="0" y="1714144"/>
                    <a:pt x="0" y="1876611"/>
                  </a:cubicBezTo>
                  <a:lnTo>
                    <a:pt x="0" y="1904954"/>
                  </a:lnTo>
                  <a:cubicBezTo>
                    <a:pt x="0" y="1986188"/>
                    <a:pt x="32926" y="2059731"/>
                    <a:pt x="86161" y="21129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userDrawn="1"/>
        </p:nvGrpSpPr>
        <p:grpSpPr>
          <a:xfrm>
            <a:off x="3198411" y="4548249"/>
            <a:ext cx="3317163" cy="682049"/>
            <a:chOff x="633159" y="6301141"/>
            <a:chExt cx="1771650" cy="381114"/>
          </a:xfrm>
        </p:grpSpPr>
        <p:sp>
          <p:nvSpPr>
            <p:cNvPr id="63"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64"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5"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6"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7"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8"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9"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0"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1"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2"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73"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74"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75"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76"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7"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9"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80"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81"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grpSp>
        <p:nvGrpSpPr>
          <p:cNvPr id="46" name="Group 45"/>
          <p:cNvGrpSpPr/>
          <p:nvPr userDrawn="1"/>
        </p:nvGrpSpPr>
        <p:grpSpPr>
          <a:xfrm>
            <a:off x="247243" y="759004"/>
            <a:ext cx="2009955" cy="1929709"/>
            <a:chOff x="934393" y="3452281"/>
            <a:chExt cx="668168" cy="641492"/>
          </a:xfrm>
          <a:solidFill>
            <a:schemeClr val="bg1"/>
          </a:solidFill>
        </p:grpSpPr>
        <p:sp>
          <p:nvSpPr>
            <p:cNvPr id="47" name="Freeform 143"/>
            <p:cNvSpPr>
              <a:spLocks noChangeAspect="1"/>
            </p:cNvSpPr>
            <p:nvPr/>
          </p:nvSpPr>
          <p:spPr bwMode="black">
            <a:xfrm>
              <a:off x="1123836" y="3452281"/>
              <a:ext cx="225283" cy="117526"/>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48" name="Freeform 144"/>
            <p:cNvSpPr>
              <a:spLocks noChangeAspect="1"/>
            </p:cNvSpPr>
            <p:nvPr/>
          </p:nvSpPr>
          <p:spPr bwMode="black">
            <a:xfrm>
              <a:off x="1254397" y="3515940"/>
              <a:ext cx="220162" cy="119973"/>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grpFill/>
            <a:ln w="9525" cap="flat" cmpd="sng">
              <a:noFill/>
              <a:prstDash val="solid"/>
              <a:round/>
              <a:headEnd type="none" w="med" len="med"/>
              <a:tailEnd type="none" w="med" len="med"/>
            </a:ln>
            <a:effectLst/>
          </p:spPr>
          <p:txBody>
            <a:bodyPr/>
            <a:lstStyle/>
            <a:p>
              <a:endParaRPr lang="en-US"/>
            </a:p>
          </p:txBody>
        </p:sp>
        <p:sp>
          <p:nvSpPr>
            <p:cNvPr id="49" name="Freeform 145"/>
            <p:cNvSpPr>
              <a:spLocks noChangeAspect="1"/>
            </p:cNvSpPr>
            <p:nvPr/>
          </p:nvSpPr>
          <p:spPr bwMode="black">
            <a:xfrm>
              <a:off x="1377278" y="3577151"/>
              <a:ext cx="225283" cy="122422"/>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82" name="Freeform 146"/>
            <p:cNvSpPr>
              <a:spLocks noChangeAspect="1"/>
            </p:cNvSpPr>
            <p:nvPr/>
          </p:nvSpPr>
          <p:spPr bwMode="black">
            <a:xfrm>
              <a:off x="1187835" y="3687331"/>
              <a:ext cx="225283" cy="122422"/>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grpFill/>
            <a:ln w="9525" cap="flat" cmpd="sng">
              <a:noFill/>
              <a:prstDash val="solid"/>
              <a:round/>
              <a:headEnd type="none" w="med" len="med"/>
              <a:tailEnd type="none" w="med" len="med"/>
            </a:ln>
            <a:effectLst/>
          </p:spPr>
          <p:txBody>
            <a:bodyPr/>
            <a:lstStyle/>
            <a:p>
              <a:endParaRPr lang="en-US"/>
            </a:p>
          </p:txBody>
        </p:sp>
        <p:sp>
          <p:nvSpPr>
            <p:cNvPr id="83" name="Freeform 147"/>
            <p:cNvSpPr>
              <a:spLocks noChangeAspect="1"/>
            </p:cNvSpPr>
            <p:nvPr/>
          </p:nvSpPr>
          <p:spPr bwMode="black">
            <a:xfrm>
              <a:off x="1315838" y="3753439"/>
              <a:ext cx="222723" cy="117526"/>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84" name="Freeform 148"/>
            <p:cNvSpPr>
              <a:spLocks noChangeAspect="1"/>
            </p:cNvSpPr>
            <p:nvPr/>
          </p:nvSpPr>
          <p:spPr bwMode="black">
            <a:xfrm>
              <a:off x="1000955" y="3795062"/>
              <a:ext cx="220162" cy="124870"/>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grpFill/>
            <a:ln w="9525" cap="flat" cmpd="sng">
              <a:noFill/>
              <a:prstDash val="solid"/>
              <a:round/>
              <a:headEnd type="none" w="med" len="med"/>
              <a:tailEnd type="none" w="med" len="med"/>
            </a:ln>
            <a:effectLst/>
          </p:spPr>
          <p:txBody>
            <a:bodyPr/>
            <a:lstStyle/>
            <a:p>
              <a:endParaRPr lang="en-US"/>
            </a:p>
          </p:txBody>
        </p:sp>
        <p:sp>
          <p:nvSpPr>
            <p:cNvPr id="85" name="Freeform 149"/>
            <p:cNvSpPr>
              <a:spLocks noChangeAspect="1"/>
            </p:cNvSpPr>
            <p:nvPr/>
          </p:nvSpPr>
          <p:spPr bwMode="black">
            <a:xfrm>
              <a:off x="1123836" y="3858722"/>
              <a:ext cx="225283" cy="122422"/>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86" name="Freeform 150"/>
            <p:cNvSpPr>
              <a:spLocks noChangeAspect="1"/>
            </p:cNvSpPr>
            <p:nvPr/>
          </p:nvSpPr>
          <p:spPr bwMode="black">
            <a:xfrm>
              <a:off x="934393" y="3971351"/>
              <a:ext cx="225283" cy="122422"/>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grpFill/>
            <a:ln w="9525" cap="flat" cmpd="sng">
              <a:noFill/>
              <a:prstDash val="solid"/>
              <a:round/>
              <a:headEnd type="none" w="med" len="med"/>
              <a:tailEnd type="none" w="med" len="med"/>
            </a:ln>
            <a:effectLst/>
          </p:spPr>
          <p:txBody>
            <a:bodyPr/>
            <a:lstStyle/>
            <a:p>
              <a:endParaRPr lang="en-US"/>
            </a:p>
          </p:txBody>
        </p:sp>
      </p:grpSp>
      <p:sp>
        <p:nvSpPr>
          <p:cNvPr id="89" name="Rectangle 182"/>
          <p:cNvSpPr>
            <a:spLocks noGrp="1" noChangeArrowheads="1"/>
          </p:cNvSpPr>
          <p:nvPr>
            <p:ph type="ctrTitle" hasCustomPrompt="1"/>
          </p:nvPr>
        </p:nvSpPr>
        <p:spPr bwMode="blackWhite">
          <a:xfrm>
            <a:off x="3099152" y="1078174"/>
            <a:ext cx="5605462" cy="1052105"/>
          </a:xfrm>
          <a:ln w="25400"/>
          <a:effectLst/>
        </p:spPr>
        <p:txBody>
          <a:bodyPr tIns="91440" bIns="91440" anchor="b"/>
          <a:lstStyle>
            <a:lvl1pPr algn="l">
              <a:spcBef>
                <a:spcPct val="25000"/>
              </a:spcBef>
              <a:defRPr lang="en-US" sz="3000" b="0" kern="1200" spc="-100" baseline="0" dirty="0">
                <a:solidFill>
                  <a:schemeClr val="accent4">
                    <a:lumMod val="50000"/>
                  </a:schemeClr>
                </a:solidFill>
                <a:effectLst/>
                <a:latin typeface="Arial" charset="0"/>
                <a:ea typeface="+mn-ea"/>
                <a:cs typeface="+mn-cs"/>
              </a:defRPr>
            </a:lvl1pPr>
          </a:lstStyle>
          <a:p>
            <a:r>
              <a:rPr lang="en-US" dirty="0" smtClean="0"/>
              <a:t>Title Goes Here</a:t>
            </a:r>
            <a:br>
              <a:rPr lang="en-US" dirty="0" smtClean="0"/>
            </a:br>
            <a:r>
              <a:rPr lang="en-US" dirty="0" smtClean="0"/>
              <a:t>Second Line Optional</a:t>
            </a:r>
            <a:endParaRPr lang="en-US" dirty="0"/>
          </a:p>
        </p:txBody>
      </p:sp>
      <p:sp>
        <p:nvSpPr>
          <p:cNvPr id="91" name="Rectangle 183"/>
          <p:cNvSpPr>
            <a:spLocks noGrp="1" noChangeArrowheads="1"/>
          </p:cNvSpPr>
          <p:nvPr>
            <p:ph type="subTitle" idx="1" hasCustomPrompt="1"/>
          </p:nvPr>
        </p:nvSpPr>
        <p:spPr bwMode="blackWhite">
          <a:xfrm>
            <a:off x="3111027" y="2203218"/>
            <a:ext cx="5605462" cy="533400"/>
          </a:xfrm>
          <a:prstGeom prst="rect">
            <a:avLst/>
          </a:prstGeom>
          <a:ln w="25400" algn="ctr"/>
          <a:effectLst/>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400" b="0" kern="1200" spc="-70" baseline="0" dirty="0" smtClean="0">
                <a:solidFill>
                  <a:schemeClr val="accent4"/>
                </a:solidFill>
                <a:effectLst/>
                <a:latin typeface="Arial" charset="0"/>
                <a:ea typeface="+mn-ea"/>
                <a:cs typeface="+mn-cs"/>
              </a:defRPr>
            </a:lvl1pPr>
          </a:lstStyle>
          <a:p>
            <a:r>
              <a:rPr lang="en-US" dirty="0" smtClean="0"/>
              <a:t>Subhead here</a:t>
            </a:r>
          </a:p>
        </p:txBody>
      </p:sp>
      <p:sp>
        <p:nvSpPr>
          <p:cNvPr id="92" name="Text Placeholder 76"/>
          <p:cNvSpPr>
            <a:spLocks noGrp="1"/>
          </p:cNvSpPr>
          <p:nvPr>
            <p:ph type="body" sz="quarter" idx="11" hasCustomPrompt="1"/>
          </p:nvPr>
        </p:nvSpPr>
        <p:spPr>
          <a:xfrm>
            <a:off x="3111026" y="3378536"/>
            <a:ext cx="5605144" cy="323165"/>
          </a:xfrm>
          <a:noFill/>
        </p:spPr>
        <p:txBody>
          <a:bodyPr wrap="square" rtlCol="0">
            <a:spAutoFit/>
          </a:bodyPr>
          <a:lstStyle>
            <a:lvl1pPr marL="0" indent="0">
              <a:buNone/>
              <a:defRPr lang="en-US" sz="1500" kern="1200" spc="450" dirty="0" smtClean="0">
                <a:solidFill>
                  <a:schemeClr val="accent4"/>
                </a:solidFill>
                <a:latin typeface="Arial" charset="0"/>
              </a:defRPr>
            </a:lvl1pPr>
          </a:lstStyle>
          <a:p>
            <a:pPr lvl="0">
              <a:spcBef>
                <a:spcPct val="0"/>
              </a:spcBef>
              <a:spcAft>
                <a:spcPct val="0"/>
              </a:spcAft>
            </a:pPr>
            <a:r>
              <a:rPr lang="en-US" dirty="0" smtClean="0"/>
              <a:t>JAN.01.2014</a:t>
            </a:r>
          </a:p>
        </p:txBody>
      </p:sp>
      <p:sp>
        <p:nvSpPr>
          <p:cNvPr id="93" name="Text Placeholder 89"/>
          <p:cNvSpPr>
            <a:spLocks noGrp="1"/>
          </p:cNvSpPr>
          <p:nvPr>
            <p:ph type="body" sz="quarter" idx="12"/>
          </p:nvPr>
        </p:nvSpPr>
        <p:spPr>
          <a:xfrm>
            <a:off x="3111026" y="2936756"/>
            <a:ext cx="5605144" cy="425040"/>
          </a:xfrm>
        </p:spPr>
        <p:txBody>
          <a:bodyPr>
            <a:normAutofit/>
          </a:bodyPr>
          <a:lstStyle>
            <a:lvl1pPr marL="0" indent="0">
              <a:buFontTx/>
              <a:buNone/>
              <a:defRPr sz="1800" spc="-70" baseline="0">
                <a:solidFill>
                  <a:schemeClr val="accent4"/>
                </a:solidFill>
              </a:defRPr>
            </a:lvl1pPr>
            <a:lvl2pPr marL="175022" indent="0">
              <a:buFontTx/>
              <a:buNone/>
              <a:defRPr/>
            </a:lvl2pPr>
            <a:lvl3pPr marL="301229" indent="0">
              <a:buFontTx/>
              <a:buNone/>
              <a:defRPr/>
            </a:lvl3pPr>
            <a:lvl4pPr marL="427434" indent="0">
              <a:buFontTx/>
              <a:buNone/>
              <a:defRPr/>
            </a:lvl4pPr>
            <a:lvl5pPr marL="559594" indent="0">
              <a:buFontTx/>
              <a:buNone/>
              <a:defRPr/>
            </a:lvl5pPr>
          </a:lstStyle>
          <a:p>
            <a:pPr lvl="0"/>
            <a:r>
              <a:rPr lang="en-US" smtClean="0"/>
              <a:t>Click to edit Master text styles</a:t>
            </a:r>
          </a:p>
        </p:txBody>
      </p:sp>
      <p:pic>
        <p:nvPicPr>
          <p:cNvPr id="41" name="Picture 4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7147" y="6288511"/>
            <a:ext cx="4438015" cy="320421"/>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2067" y="301264"/>
            <a:ext cx="2602689" cy="533126"/>
          </a:xfrm>
          <a:prstGeom prst="rect">
            <a:avLst/>
          </a:prstGeom>
        </p:spPr>
      </p:pic>
      <p:sp>
        <p:nvSpPr>
          <p:cNvPr id="100" name="Freeform 99"/>
          <p:cNvSpPr/>
          <p:nvPr userDrawn="1"/>
        </p:nvSpPr>
        <p:spPr>
          <a:xfrm rot="18900000">
            <a:off x="1839206" y="-378228"/>
            <a:ext cx="1464139" cy="2254857"/>
          </a:xfrm>
          <a:custGeom>
            <a:avLst/>
            <a:gdLst>
              <a:gd name="connsiteX0" fmla="*/ 680336 w 1479171"/>
              <a:gd name="connsiteY0" fmla="*/ 0 h 2278007"/>
              <a:gd name="connsiteX1" fmla="*/ 1479171 w 1479171"/>
              <a:gd name="connsiteY1" fmla="*/ 798836 h 2278007"/>
              <a:gd name="connsiteX2" fmla="*/ 0 w 1479171"/>
              <a:gd name="connsiteY2" fmla="*/ 2278007 h 2278007"/>
              <a:gd name="connsiteX3" fmla="*/ 0 w 1479171"/>
              <a:gd name="connsiteY3" fmla="*/ 0 h 2278007"/>
              <a:gd name="connsiteX4" fmla="*/ 680336 w 1479171"/>
              <a:gd name="connsiteY4" fmla="*/ 0 h 2278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171" h="2278007">
                <a:moveTo>
                  <a:pt x="680336" y="0"/>
                </a:moveTo>
                <a:lnTo>
                  <a:pt x="1479171" y="798836"/>
                </a:lnTo>
                <a:lnTo>
                  <a:pt x="0" y="2278007"/>
                </a:lnTo>
                <a:lnTo>
                  <a:pt x="0" y="0"/>
                </a:lnTo>
                <a:lnTo>
                  <a:pt x="6803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5779" y="513020"/>
            <a:ext cx="2316871" cy="4676200"/>
          </a:xfrm>
          <a:prstGeom prst="rect">
            <a:avLst/>
          </a:prstGeom>
        </p:spPr>
      </p:pic>
      <p:sp>
        <p:nvSpPr>
          <p:cNvPr id="103" name="Freeform 102"/>
          <p:cNvSpPr/>
          <p:nvPr userDrawn="1"/>
        </p:nvSpPr>
        <p:spPr>
          <a:xfrm rot="18900000">
            <a:off x="51589" y="-10993"/>
            <a:ext cx="1582885" cy="668532"/>
          </a:xfrm>
          <a:custGeom>
            <a:avLst/>
            <a:gdLst>
              <a:gd name="connsiteX0" fmla="*/ 1001263 w 1582885"/>
              <a:gd name="connsiteY0" fmla="*/ 86910 h 668532"/>
              <a:gd name="connsiteX1" fmla="*/ 1582885 w 1582885"/>
              <a:gd name="connsiteY1" fmla="*/ 668532 h 668532"/>
              <a:gd name="connsiteX2" fmla="*/ 0 w 1582885"/>
              <a:gd name="connsiteY2" fmla="*/ 668532 h 668532"/>
              <a:gd name="connsiteX3" fmla="*/ 581623 w 1582885"/>
              <a:gd name="connsiteY3" fmla="*/ 86909 h 668532"/>
              <a:gd name="connsiteX4" fmla="*/ 1001263 w 1582885"/>
              <a:gd name="connsiteY4" fmla="*/ 86910 h 66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885" h="668532">
                <a:moveTo>
                  <a:pt x="1001263" y="86910"/>
                </a:moveTo>
                <a:lnTo>
                  <a:pt x="1582885" y="668532"/>
                </a:lnTo>
                <a:lnTo>
                  <a:pt x="0" y="668532"/>
                </a:lnTo>
                <a:lnTo>
                  <a:pt x="581623" y="86909"/>
                </a:lnTo>
                <a:cubicBezTo>
                  <a:pt x="697503" y="-28971"/>
                  <a:pt x="885383" y="-28970"/>
                  <a:pt x="1001263" y="8691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101"/>
          <p:cNvSpPr/>
          <p:nvPr userDrawn="1"/>
        </p:nvSpPr>
        <p:spPr>
          <a:xfrm rot="18900000">
            <a:off x="463523" y="4613215"/>
            <a:ext cx="452281" cy="904561"/>
          </a:xfrm>
          <a:custGeom>
            <a:avLst/>
            <a:gdLst>
              <a:gd name="connsiteX0" fmla="*/ 452281 w 452281"/>
              <a:gd name="connsiteY0" fmla="*/ 0 h 904561"/>
              <a:gd name="connsiteX1" fmla="*/ 452281 w 452281"/>
              <a:gd name="connsiteY1" fmla="*/ 904561 h 904561"/>
              <a:gd name="connsiteX2" fmla="*/ 0 w 452281"/>
              <a:gd name="connsiteY2" fmla="*/ 452281 h 904561"/>
              <a:gd name="connsiteX3" fmla="*/ 452281 w 452281"/>
              <a:gd name="connsiteY3" fmla="*/ 0 h 904561"/>
            </a:gdLst>
            <a:ahLst/>
            <a:cxnLst>
              <a:cxn ang="0">
                <a:pos x="connsiteX0" y="connsiteY0"/>
              </a:cxn>
              <a:cxn ang="0">
                <a:pos x="connsiteX1" y="connsiteY1"/>
              </a:cxn>
              <a:cxn ang="0">
                <a:pos x="connsiteX2" y="connsiteY2"/>
              </a:cxn>
              <a:cxn ang="0">
                <a:pos x="connsiteX3" y="connsiteY3"/>
              </a:cxn>
            </a:cxnLst>
            <a:rect l="l" t="t" r="r" b="b"/>
            <a:pathLst>
              <a:path w="452281" h="904561">
                <a:moveTo>
                  <a:pt x="452281" y="0"/>
                </a:moveTo>
                <a:lnTo>
                  <a:pt x="452281" y="904561"/>
                </a:lnTo>
                <a:lnTo>
                  <a:pt x="0" y="452281"/>
                </a:lnTo>
                <a:lnTo>
                  <a:pt x="452281" y="0"/>
                </a:lnTo>
                <a:close/>
              </a:path>
            </a:pathLst>
          </a:cu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utoShape 3"/>
          <p:cNvSpPr>
            <a:spLocks noChangeAspect="1" noChangeArrowheads="1" noTextEdit="1"/>
          </p:cNvSpPr>
          <p:nvPr userDrawn="1"/>
        </p:nvSpPr>
        <p:spPr bwMode="auto">
          <a:xfrm>
            <a:off x="1036638" y="3921125"/>
            <a:ext cx="1260475"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userDrawn="1"/>
        </p:nvSpPr>
        <p:spPr bwMode="auto">
          <a:xfrm>
            <a:off x="1105076" y="3625156"/>
            <a:ext cx="1750699" cy="1600246"/>
          </a:xfrm>
          <a:custGeom>
            <a:avLst/>
            <a:gdLst>
              <a:gd name="connsiteX0" fmla="*/ 1750698 w 1750699"/>
              <a:gd name="connsiteY0" fmla="*/ 0 h 1600246"/>
              <a:gd name="connsiteX1" fmla="*/ 1750699 w 1750699"/>
              <a:gd name="connsiteY1" fmla="*/ 1303515 h 1600246"/>
              <a:gd name="connsiteX2" fmla="*/ 1453969 w 1750699"/>
              <a:gd name="connsiteY2" fmla="*/ 1600246 h 1600246"/>
              <a:gd name="connsiteX3" fmla="*/ 150453 w 1750699"/>
              <a:gd name="connsiteY3" fmla="*/ 1600245 h 1600246"/>
              <a:gd name="connsiteX4" fmla="*/ 340315 w 1750699"/>
              <a:gd name="connsiteY4" fmla="*/ 1410383 h 1600246"/>
              <a:gd name="connsiteX5" fmla="*/ 338612 w 1750699"/>
              <a:gd name="connsiteY5" fmla="*/ 1410383 h 1600246"/>
              <a:gd name="connsiteX6" fmla="*/ 329431 w 1750699"/>
              <a:gd name="connsiteY6" fmla="*/ 1397744 h 1600246"/>
              <a:gd name="connsiteX7" fmla="*/ 324779 w 1750699"/>
              <a:gd name="connsiteY7" fmla="*/ 1391972 h 1600246"/>
              <a:gd name="connsiteX8" fmla="*/ 304103 w 1750699"/>
              <a:gd name="connsiteY8" fmla="*/ 1389658 h 1600246"/>
              <a:gd name="connsiteX9" fmla="*/ 291391 w 1750699"/>
              <a:gd name="connsiteY9" fmla="*/ 1390803 h 1600246"/>
              <a:gd name="connsiteX10" fmla="*/ 278702 w 1750699"/>
              <a:gd name="connsiteY10" fmla="*/ 1391972 h 1600246"/>
              <a:gd name="connsiteX11" fmla="*/ 264894 w 1750699"/>
              <a:gd name="connsiteY11" fmla="*/ 1391972 h 1600246"/>
              <a:gd name="connsiteX12" fmla="*/ 264894 w 1750699"/>
              <a:gd name="connsiteY12" fmla="*/ 1389658 h 1600246"/>
              <a:gd name="connsiteX13" fmla="*/ 251086 w 1750699"/>
              <a:gd name="connsiteY13" fmla="*/ 1388513 h 1600246"/>
              <a:gd name="connsiteX14" fmla="*/ 237253 w 1750699"/>
              <a:gd name="connsiteY14" fmla="*/ 1387320 h 1600246"/>
              <a:gd name="connsiteX15" fmla="*/ 230385 w 1750699"/>
              <a:gd name="connsiteY15" fmla="*/ 1406925 h 1600246"/>
              <a:gd name="connsiteX16" fmla="*/ 221179 w 1750699"/>
              <a:gd name="connsiteY16" fmla="*/ 1421927 h 1600246"/>
              <a:gd name="connsiteX17" fmla="*/ 221179 w 1750699"/>
              <a:gd name="connsiteY17" fmla="*/ 1428844 h 1600246"/>
              <a:gd name="connsiteX18" fmla="*/ 217697 w 1750699"/>
              <a:gd name="connsiteY18" fmla="*/ 1429964 h 1600246"/>
              <a:gd name="connsiteX19" fmla="*/ 214239 w 1750699"/>
              <a:gd name="connsiteY19" fmla="*/ 1431133 h 1600246"/>
              <a:gd name="connsiteX20" fmla="*/ 211925 w 1750699"/>
              <a:gd name="connsiteY20" fmla="*/ 1440339 h 1600246"/>
              <a:gd name="connsiteX21" fmla="*/ 198141 w 1750699"/>
              <a:gd name="connsiteY21" fmla="*/ 1440339 h 1600246"/>
              <a:gd name="connsiteX22" fmla="*/ 202744 w 1750699"/>
              <a:gd name="connsiteY22" fmla="*/ 1433447 h 1600246"/>
              <a:gd name="connsiteX23" fmla="*/ 205033 w 1750699"/>
              <a:gd name="connsiteY23" fmla="*/ 1431133 h 1600246"/>
              <a:gd name="connsiteX24" fmla="*/ 202744 w 1750699"/>
              <a:gd name="connsiteY24" fmla="*/ 1428844 h 1600246"/>
              <a:gd name="connsiteX25" fmla="*/ 207346 w 1750699"/>
              <a:gd name="connsiteY25" fmla="*/ 1417324 h 1600246"/>
              <a:gd name="connsiteX26" fmla="*/ 209636 w 1750699"/>
              <a:gd name="connsiteY26" fmla="*/ 1413842 h 1600246"/>
              <a:gd name="connsiteX27" fmla="*/ 211925 w 1750699"/>
              <a:gd name="connsiteY27" fmla="*/ 1410383 h 1600246"/>
              <a:gd name="connsiteX28" fmla="*/ 216528 w 1750699"/>
              <a:gd name="connsiteY28" fmla="*/ 1410383 h 1600246"/>
              <a:gd name="connsiteX29" fmla="*/ 218841 w 1750699"/>
              <a:gd name="connsiteY29" fmla="*/ 1406925 h 1600246"/>
              <a:gd name="connsiteX30" fmla="*/ 221179 w 1750699"/>
              <a:gd name="connsiteY30" fmla="*/ 1403515 h 1600246"/>
              <a:gd name="connsiteX31" fmla="*/ 225782 w 1750699"/>
              <a:gd name="connsiteY31" fmla="*/ 1391972 h 1600246"/>
              <a:gd name="connsiteX32" fmla="*/ 241856 w 1750699"/>
              <a:gd name="connsiteY32" fmla="*/ 1362016 h 1600246"/>
              <a:gd name="connsiteX33" fmla="*/ 232650 w 1750699"/>
              <a:gd name="connsiteY33" fmla="*/ 1359702 h 1600246"/>
              <a:gd name="connsiteX34" fmla="*/ 216528 w 1750699"/>
              <a:gd name="connsiteY34" fmla="*/ 1355075 h 1600246"/>
              <a:gd name="connsiteX35" fmla="*/ 216528 w 1750699"/>
              <a:gd name="connsiteY35" fmla="*/ 1350472 h 1600246"/>
              <a:gd name="connsiteX36" fmla="*/ 201575 w 1750699"/>
              <a:gd name="connsiteY36" fmla="*/ 1349303 h 1600246"/>
              <a:gd name="connsiteX37" fmla="*/ 193514 w 1750699"/>
              <a:gd name="connsiteY37" fmla="*/ 1341290 h 1600246"/>
              <a:gd name="connsiteX38" fmla="*/ 191176 w 1750699"/>
              <a:gd name="connsiteY38" fmla="*/ 1332060 h 1600246"/>
              <a:gd name="connsiteX39" fmla="*/ 188862 w 1750699"/>
              <a:gd name="connsiteY39" fmla="*/ 1325192 h 1600246"/>
              <a:gd name="connsiteX40" fmla="*/ 190055 w 1750699"/>
              <a:gd name="connsiteY40" fmla="*/ 1315962 h 1600246"/>
              <a:gd name="connsiteX41" fmla="*/ 191176 w 1750699"/>
              <a:gd name="connsiteY41" fmla="*/ 1306731 h 1600246"/>
              <a:gd name="connsiteX42" fmla="*/ 186573 w 1750699"/>
              <a:gd name="connsiteY42" fmla="*/ 1297526 h 1600246"/>
              <a:gd name="connsiteX43" fmla="*/ 172740 w 1750699"/>
              <a:gd name="connsiteY43" fmla="*/ 1281379 h 1600246"/>
              <a:gd name="connsiteX44" fmla="*/ 170475 w 1750699"/>
              <a:gd name="connsiteY44" fmla="*/ 1286006 h 1600246"/>
              <a:gd name="connsiteX45" fmla="*/ 154329 w 1750699"/>
              <a:gd name="connsiteY45" fmla="*/ 1288295 h 1600246"/>
              <a:gd name="connsiteX46" fmla="*/ 139327 w 1750699"/>
              <a:gd name="connsiteY46" fmla="*/ 1294067 h 1600246"/>
              <a:gd name="connsiteX47" fmla="*/ 122085 w 1750699"/>
              <a:gd name="connsiteY47" fmla="*/ 1295187 h 1600246"/>
              <a:gd name="connsiteX48" fmla="*/ 117482 w 1750699"/>
              <a:gd name="connsiteY48" fmla="*/ 1287151 h 1600246"/>
              <a:gd name="connsiteX49" fmla="*/ 115217 w 1750699"/>
              <a:gd name="connsiteY49" fmla="*/ 1276751 h 1600246"/>
              <a:gd name="connsiteX50" fmla="*/ 133604 w 1750699"/>
              <a:gd name="connsiteY50" fmla="*/ 1256026 h 1600246"/>
              <a:gd name="connsiteX51" fmla="*/ 135917 w 1750699"/>
              <a:gd name="connsiteY51" fmla="*/ 1249133 h 1600246"/>
              <a:gd name="connsiteX52" fmla="*/ 142858 w 1750699"/>
              <a:gd name="connsiteY52" fmla="*/ 1249133 h 1600246"/>
              <a:gd name="connsiteX53" fmla="*/ 124398 w 1750699"/>
              <a:gd name="connsiteY53" fmla="*/ 1214623 h 1600246"/>
              <a:gd name="connsiteX54" fmla="*/ 124398 w 1750699"/>
              <a:gd name="connsiteY54" fmla="*/ 1209947 h 1600246"/>
              <a:gd name="connsiteX55" fmla="*/ 110590 w 1750699"/>
              <a:gd name="connsiteY55" fmla="*/ 1209947 h 1600246"/>
              <a:gd name="connsiteX56" fmla="*/ 94419 w 1750699"/>
              <a:gd name="connsiteY56" fmla="*/ 1219226 h 1600246"/>
              <a:gd name="connsiteX57" fmla="*/ 73694 w 1750699"/>
              <a:gd name="connsiteY57" fmla="*/ 1203031 h 1600246"/>
              <a:gd name="connsiteX58" fmla="*/ 71405 w 1750699"/>
              <a:gd name="connsiteY58" fmla="*/ 1186957 h 1600246"/>
              <a:gd name="connsiteX59" fmla="*/ 78321 w 1750699"/>
              <a:gd name="connsiteY59" fmla="*/ 1174293 h 1600246"/>
              <a:gd name="connsiteX60" fmla="*/ 82924 w 1750699"/>
              <a:gd name="connsiteY60" fmla="*/ 1159290 h 1600246"/>
              <a:gd name="connsiteX61" fmla="*/ 85213 w 1750699"/>
              <a:gd name="connsiteY61" fmla="*/ 1159290 h 1600246"/>
              <a:gd name="connsiteX62" fmla="*/ 97877 w 1750699"/>
              <a:gd name="connsiteY62" fmla="*/ 1148891 h 1600246"/>
              <a:gd name="connsiteX63" fmla="*/ 101335 w 1750699"/>
              <a:gd name="connsiteY63" fmla="*/ 1129359 h 1600246"/>
              <a:gd name="connsiteX64" fmla="*/ 94419 w 1750699"/>
              <a:gd name="connsiteY64" fmla="*/ 1121298 h 1600246"/>
              <a:gd name="connsiteX65" fmla="*/ 85213 w 1750699"/>
              <a:gd name="connsiteY65" fmla="*/ 1108633 h 1600246"/>
              <a:gd name="connsiteX66" fmla="*/ 29955 w 1750699"/>
              <a:gd name="connsiteY66" fmla="*/ 1122442 h 1600246"/>
              <a:gd name="connsiteX67" fmla="*/ 9206 w 1750699"/>
              <a:gd name="connsiteY67" fmla="*/ 1121298 h 1600246"/>
              <a:gd name="connsiteX68" fmla="*/ 0 w 1750699"/>
              <a:gd name="connsiteY68" fmla="*/ 1097089 h 1600246"/>
              <a:gd name="connsiteX69" fmla="*/ 4554 w 1750699"/>
              <a:gd name="connsiteY69" fmla="*/ 1085546 h 1600246"/>
              <a:gd name="connsiteX70" fmla="*/ 10350 w 1750699"/>
              <a:gd name="connsiteY70" fmla="*/ 1084450 h 1600246"/>
              <a:gd name="connsiteX71" fmla="*/ 13809 w 1750699"/>
              <a:gd name="connsiteY71" fmla="*/ 1083256 h 1600246"/>
              <a:gd name="connsiteX72" fmla="*/ 20749 w 1750699"/>
              <a:gd name="connsiteY72" fmla="*/ 1080943 h 1600246"/>
              <a:gd name="connsiteX73" fmla="*/ 20749 w 1750699"/>
              <a:gd name="connsiteY73" fmla="*/ 1076340 h 1600246"/>
              <a:gd name="connsiteX74" fmla="*/ 73694 w 1750699"/>
              <a:gd name="connsiteY74" fmla="*/ 1071761 h 1600246"/>
              <a:gd name="connsiteX75" fmla="*/ 76008 w 1750699"/>
              <a:gd name="connsiteY75" fmla="*/ 1064844 h 1600246"/>
              <a:gd name="connsiteX76" fmla="*/ 82924 w 1750699"/>
              <a:gd name="connsiteY76" fmla="*/ 1064844 h 1600246"/>
              <a:gd name="connsiteX77" fmla="*/ 87527 w 1750699"/>
              <a:gd name="connsiteY77" fmla="*/ 1051035 h 1600246"/>
              <a:gd name="connsiteX78" fmla="*/ 89816 w 1750699"/>
              <a:gd name="connsiteY78" fmla="*/ 1034889 h 1600246"/>
              <a:gd name="connsiteX79" fmla="*/ 78321 w 1750699"/>
              <a:gd name="connsiteY79" fmla="*/ 1036033 h 1600246"/>
              <a:gd name="connsiteX80" fmla="*/ 64488 w 1750699"/>
              <a:gd name="connsiteY80" fmla="*/ 1037202 h 1600246"/>
              <a:gd name="connsiteX81" fmla="*/ 25352 w 1750699"/>
              <a:gd name="connsiteY81" fmla="*/ 1025634 h 1600246"/>
              <a:gd name="connsiteX82" fmla="*/ 25352 w 1750699"/>
              <a:gd name="connsiteY82" fmla="*/ 1023369 h 1600246"/>
              <a:gd name="connsiteX83" fmla="*/ 21894 w 1750699"/>
              <a:gd name="connsiteY83" fmla="*/ 1022224 h 1600246"/>
              <a:gd name="connsiteX84" fmla="*/ 18436 w 1750699"/>
              <a:gd name="connsiteY84" fmla="*/ 1021031 h 1600246"/>
              <a:gd name="connsiteX85" fmla="*/ 20749 w 1750699"/>
              <a:gd name="connsiteY85" fmla="*/ 1014163 h 1600246"/>
              <a:gd name="connsiteX86" fmla="*/ 29955 w 1750699"/>
              <a:gd name="connsiteY86" fmla="*/ 1014163 h 1600246"/>
              <a:gd name="connsiteX87" fmla="*/ 34558 w 1750699"/>
              <a:gd name="connsiteY87" fmla="*/ 1011849 h 1600246"/>
              <a:gd name="connsiteX88" fmla="*/ 43763 w 1750699"/>
              <a:gd name="connsiteY88" fmla="*/ 1014163 h 1600246"/>
              <a:gd name="connsiteX89" fmla="*/ 50680 w 1750699"/>
              <a:gd name="connsiteY89" fmla="*/ 1011849 h 1600246"/>
              <a:gd name="connsiteX90" fmla="*/ 52969 w 1750699"/>
              <a:gd name="connsiteY90" fmla="*/ 1002619 h 1600246"/>
              <a:gd name="connsiteX91" fmla="*/ 73694 w 1750699"/>
              <a:gd name="connsiteY91" fmla="*/ 995727 h 1600246"/>
              <a:gd name="connsiteX92" fmla="*/ 85213 w 1750699"/>
              <a:gd name="connsiteY92" fmla="*/ 991124 h 1600246"/>
              <a:gd name="connsiteX93" fmla="*/ 99046 w 1750699"/>
              <a:gd name="connsiteY93" fmla="*/ 981918 h 1600246"/>
              <a:gd name="connsiteX94" fmla="*/ 103649 w 1750699"/>
              <a:gd name="connsiteY94" fmla="*/ 974977 h 1600246"/>
              <a:gd name="connsiteX95" fmla="*/ 105963 w 1750699"/>
              <a:gd name="connsiteY95" fmla="*/ 954276 h 1600246"/>
              <a:gd name="connsiteX96" fmla="*/ 101335 w 1750699"/>
              <a:gd name="connsiteY96" fmla="*/ 912800 h 1600246"/>
              <a:gd name="connsiteX97" fmla="*/ 105963 w 1750699"/>
              <a:gd name="connsiteY97" fmla="*/ 910462 h 1600246"/>
              <a:gd name="connsiteX98" fmla="*/ 105963 w 1750699"/>
              <a:gd name="connsiteY98" fmla="*/ 894389 h 1600246"/>
              <a:gd name="connsiteX99" fmla="*/ 110590 w 1750699"/>
              <a:gd name="connsiteY99" fmla="*/ 894389 h 1600246"/>
              <a:gd name="connsiteX100" fmla="*/ 110590 w 1750699"/>
              <a:gd name="connsiteY100" fmla="*/ 878217 h 1600246"/>
              <a:gd name="connsiteX101" fmla="*/ 105963 w 1750699"/>
              <a:gd name="connsiteY101" fmla="*/ 878217 h 1600246"/>
              <a:gd name="connsiteX102" fmla="*/ 105963 w 1750699"/>
              <a:gd name="connsiteY102" fmla="*/ 875928 h 1600246"/>
              <a:gd name="connsiteX103" fmla="*/ 110590 w 1750699"/>
              <a:gd name="connsiteY103" fmla="*/ 858612 h 1600246"/>
              <a:gd name="connsiteX104" fmla="*/ 119820 w 1750699"/>
              <a:gd name="connsiteY104" fmla="*/ 848335 h 1600246"/>
              <a:gd name="connsiteX105" fmla="*/ 133604 w 1750699"/>
              <a:gd name="connsiteY105" fmla="*/ 848335 h 1600246"/>
              <a:gd name="connsiteX106" fmla="*/ 154329 w 1750699"/>
              <a:gd name="connsiteY106" fmla="*/ 859805 h 1600246"/>
              <a:gd name="connsiteX107" fmla="*/ 154329 w 1750699"/>
              <a:gd name="connsiteY107" fmla="*/ 855202 h 1600246"/>
              <a:gd name="connsiteX108" fmla="*/ 161245 w 1750699"/>
              <a:gd name="connsiteY108" fmla="*/ 855202 h 1600246"/>
              <a:gd name="connsiteX109" fmla="*/ 172740 w 1750699"/>
              <a:gd name="connsiteY109" fmla="*/ 841345 h 1600246"/>
              <a:gd name="connsiteX110" fmla="*/ 175078 w 1750699"/>
              <a:gd name="connsiteY110" fmla="*/ 832139 h 1600246"/>
              <a:gd name="connsiteX111" fmla="*/ 187742 w 1750699"/>
              <a:gd name="connsiteY111" fmla="*/ 818330 h 1600246"/>
              <a:gd name="connsiteX112" fmla="*/ 195779 w 1750699"/>
              <a:gd name="connsiteY112" fmla="*/ 809124 h 1600246"/>
              <a:gd name="connsiteX113" fmla="*/ 198141 w 1750699"/>
              <a:gd name="connsiteY113" fmla="*/ 799894 h 1600246"/>
              <a:gd name="connsiteX114" fmla="*/ 207346 w 1750699"/>
              <a:gd name="connsiteY114" fmla="*/ 783820 h 1600246"/>
              <a:gd name="connsiteX115" fmla="*/ 214239 w 1750699"/>
              <a:gd name="connsiteY115" fmla="*/ 783820 h 1600246"/>
              <a:gd name="connsiteX116" fmla="*/ 214239 w 1750699"/>
              <a:gd name="connsiteY116" fmla="*/ 779168 h 1600246"/>
              <a:gd name="connsiteX117" fmla="*/ 233794 w 1750699"/>
              <a:gd name="connsiteY117" fmla="*/ 769962 h 1600246"/>
              <a:gd name="connsiteX118" fmla="*/ 237253 w 1750699"/>
              <a:gd name="connsiteY118" fmla="*/ 753840 h 1600246"/>
              <a:gd name="connsiteX119" fmla="*/ 234988 w 1750699"/>
              <a:gd name="connsiteY119" fmla="*/ 743440 h 1600246"/>
              <a:gd name="connsiteX120" fmla="*/ 232650 w 1750699"/>
              <a:gd name="connsiteY120" fmla="*/ 733066 h 1600246"/>
              <a:gd name="connsiteX121" fmla="*/ 233794 w 1750699"/>
              <a:gd name="connsiteY121" fmla="*/ 728463 h 1600246"/>
              <a:gd name="connsiteX122" fmla="*/ 234988 w 1750699"/>
              <a:gd name="connsiteY122" fmla="*/ 723884 h 1600246"/>
              <a:gd name="connsiteX123" fmla="*/ 229192 w 1750699"/>
              <a:gd name="connsiteY123" fmla="*/ 710026 h 1600246"/>
              <a:gd name="connsiteX124" fmla="*/ 223444 w 1750699"/>
              <a:gd name="connsiteY124" fmla="*/ 689350 h 1600246"/>
              <a:gd name="connsiteX125" fmla="*/ 232650 w 1750699"/>
              <a:gd name="connsiteY125" fmla="*/ 689350 h 1600246"/>
              <a:gd name="connsiteX126" fmla="*/ 236108 w 1750699"/>
              <a:gd name="connsiteY126" fmla="*/ 697362 h 1600246"/>
              <a:gd name="connsiteX127" fmla="*/ 241856 w 1750699"/>
              <a:gd name="connsiteY127" fmla="*/ 712364 h 1600246"/>
              <a:gd name="connsiteX128" fmla="*/ 246458 w 1750699"/>
              <a:gd name="connsiteY128" fmla="*/ 712364 h 1600246"/>
              <a:gd name="connsiteX129" fmla="*/ 246458 w 1750699"/>
              <a:gd name="connsiteY129" fmla="*/ 719281 h 1600246"/>
              <a:gd name="connsiteX130" fmla="*/ 260291 w 1750699"/>
              <a:gd name="connsiteY130" fmla="*/ 730776 h 1600246"/>
              <a:gd name="connsiteX131" fmla="*/ 274100 w 1750699"/>
              <a:gd name="connsiteY131" fmla="*/ 742296 h 1600246"/>
              <a:gd name="connsiteX132" fmla="*/ 297163 w 1750699"/>
              <a:gd name="connsiteY132" fmla="*/ 737693 h 1600246"/>
              <a:gd name="connsiteX133" fmla="*/ 297163 w 1750699"/>
              <a:gd name="connsiteY133" fmla="*/ 733066 h 1600246"/>
              <a:gd name="connsiteX134" fmla="*/ 315574 w 1750699"/>
              <a:gd name="connsiteY134" fmla="*/ 730776 h 1600246"/>
              <a:gd name="connsiteX135" fmla="*/ 322515 w 1750699"/>
              <a:gd name="connsiteY135" fmla="*/ 733066 h 1600246"/>
              <a:gd name="connsiteX136" fmla="*/ 327117 w 1750699"/>
              <a:gd name="connsiteY136" fmla="*/ 728463 h 1600246"/>
              <a:gd name="connsiteX137" fmla="*/ 358217 w 1750699"/>
              <a:gd name="connsiteY137" fmla="*/ 725029 h 1600246"/>
              <a:gd name="connsiteX138" fmla="*/ 375484 w 1750699"/>
              <a:gd name="connsiteY138" fmla="*/ 700820 h 1600246"/>
              <a:gd name="connsiteX139" fmla="*/ 370881 w 1750699"/>
              <a:gd name="connsiteY139" fmla="*/ 672058 h 1600246"/>
              <a:gd name="connsiteX140" fmla="*/ 366254 w 1750699"/>
              <a:gd name="connsiteY140" fmla="*/ 643247 h 1600246"/>
              <a:gd name="connsiteX141" fmla="*/ 368567 w 1750699"/>
              <a:gd name="connsiteY141" fmla="*/ 636306 h 1600246"/>
              <a:gd name="connsiteX142" fmla="*/ 368567 w 1750699"/>
              <a:gd name="connsiteY142" fmla="*/ 631727 h 1600246"/>
              <a:gd name="connsiteX143" fmla="*/ 377773 w 1750699"/>
              <a:gd name="connsiteY143" fmla="*/ 631727 h 1600246"/>
              <a:gd name="connsiteX144" fmla="*/ 380086 w 1750699"/>
              <a:gd name="connsiteY144" fmla="*/ 640909 h 1600246"/>
              <a:gd name="connsiteX145" fmla="*/ 384689 w 1750699"/>
              <a:gd name="connsiteY145" fmla="*/ 640909 h 1600246"/>
              <a:gd name="connsiteX146" fmla="*/ 387027 w 1750699"/>
              <a:gd name="connsiteY146" fmla="*/ 670913 h 1600246"/>
              <a:gd name="connsiteX147" fmla="*/ 393895 w 1750699"/>
              <a:gd name="connsiteY147" fmla="*/ 675516 h 1600246"/>
              <a:gd name="connsiteX148" fmla="*/ 398546 w 1750699"/>
              <a:gd name="connsiteY148" fmla="*/ 689350 h 1600246"/>
              <a:gd name="connsiteX149" fmla="*/ 414669 w 1750699"/>
              <a:gd name="connsiteY149" fmla="*/ 707761 h 1600246"/>
              <a:gd name="connsiteX150" fmla="*/ 435393 w 1750699"/>
              <a:gd name="connsiteY150" fmla="*/ 705448 h 1600246"/>
              <a:gd name="connsiteX151" fmla="*/ 437683 w 1750699"/>
              <a:gd name="connsiteY151" fmla="*/ 689350 h 1600246"/>
              <a:gd name="connsiteX152" fmla="*/ 426163 w 1750699"/>
              <a:gd name="connsiteY152" fmla="*/ 675516 h 1600246"/>
              <a:gd name="connsiteX153" fmla="*/ 426163 w 1750699"/>
              <a:gd name="connsiteY153" fmla="*/ 650139 h 1600246"/>
              <a:gd name="connsiteX154" fmla="*/ 421561 w 1750699"/>
              <a:gd name="connsiteY154" fmla="*/ 650139 h 1600246"/>
              <a:gd name="connsiteX155" fmla="*/ 426163 w 1750699"/>
              <a:gd name="connsiteY155" fmla="*/ 640909 h 1600246"/>
              <a:gd name="connsiteX156" fmla="*/ 421561 w 1750699"/>
              <a:gd name="connsiteY156" fmla="*/ 640909 h 1600246"/>
              <a:gd name="connsiteX157" fmla="*/ 416958 w 1750699"/>
              <a:gd name="connsiteY157" fmla="*/ 617894 h 1600246"/>
              <a:gd name="connsiteX158" fmla="*/ 418078 w 1750699"/>
              <a:gd name="connsiteY158" fmla="*/ 608688 h 1600246"/>
              <a:gd name="connsiteX159" fmla="*/ 419271 w 1750699"/>
              <a:gd name="connsiteY159" fmla="*/ 599458 h 1600246"/>
              <a:gd name="connsiteX160" fmla="*/ 414669 w 1750699"/>
              <a:gd name="connsiteY160" fmla="*/ 581046 h 1600246"/>
              <a:gd name="connsiteX161" fmla="*/ 412355 w 1750699"/>
              <a:gd name="connsiteY161" fmla="*/ 564948 h 1600246"/>
              <a:gd name="connsiteX162" fmla="*/ 414669 w 1750699"/>
              <a:gd name="connsiteY162" fmla="*/ 540739 h 1600246"/>
              <a:gd name="connsiteX163" fmla="*/ 428477 w 1750699"/>
              <a:gd name="connsiteY163" fmla="*/ 528075 h 1600246"/>
              <a:gd name="connsiteX164" fmla="*/ 430766 w 1750699"/>
              <a:gd name="connsiteY164" fmla="*/ 537305 h 1600246"/>
              <a:gd name="connsiteX165" fmla="*/ 437683 w 1750699"/>
              <a:gd name="connsiteY165" fmla="*/ 560320 h 1600246"/>
              <a:gd name="connsiteX166" fmla="*/ 435393 w 1750699"/>
              <a:gd name="connsiteY166" fmla="*/ 576443 h 1600246"/>
              <a:gd name="connsiteX167" fmla="*/ 430766 w 1750699"/>
              <a:gd name="connsiteY167" fmla="*/ 576443 h 1600246"/>
              <a:gd name="connsiteX168" fmla="*/ 433080 w 1750699"/>
              <a:gd name="connsiteY168" fmla="*/ 602916 h 1600246"/>
              <a:gd name="connsiteX169" fmla="*/ 435393 w 1750699"/>
              <a:gd name="connsiteY169" fmla="*/ 629438 h 1600246"/>
              <a:gd name="connsiteX170" fmla="*/ 439996 w 1750699"/>
              <a:gd name="connsiteY170" fmla="*/ 645560 h 1600246"/>
              <a:gd name="connsiteX171" fmla="*/ 467613 w 1750699"/>
              <a:gd name="connsiteY171" fmla="*/ 670913 h 1600246"/>
              <a:gd name="connsiteX172" fmla="*/ 467613 w 1750699"/>
              <a:gd name="connsiteY172" fmla="*/ 675516 h 1600246"/>
              <a:gd name="connsiteX173" fmla="*/ 476868 w 1750699"/>
              <a:gd name="connsiteY173" fmla="*/ 675516 h 1600246"/>
              <a:gd name="connsiteX174" fmla="*/ 489531 w 1750699"/>
              <a:gd name="connsiteY174" fmla="*/ 683553 h 1600246"/>
              <a:gd name="connsiteX175" fmla="*/ 499930 w 1750699"/>
              <a:gd name="connsiteY175" fmla="*/ 687036 h 1600246"/>
              <a:gd name="connsiteX176" fmla="*/ 506798 w 1750699"/>
              <a:gd name="connsiteY176" fmla="*/ 691614 h 1600246"/>
              <a:gd name="connsiteX177" fmla="*/ 509136 w 1750699"/>
              <a:gd name="connsiteY177" fmla="*/ 691614 h 1600246"/>
              <a:gd name="connsiteX178" fmla="*/ 519462 w 1750699"/>
              <a:gd name="connsiteY178" fmla="*/ 689350 h 1600246"/>
              <a:gd name="connsiteX179" fmla="*/ 529837 w 1750699"/>
              <a:gd name="connsiteY179" fmla="*/ 687036 h 1600246"/>
              <a:gd name="connsiteX180" fmla="*/ 532150 w 1750699"/>
              <a:gd name="connsiteY180" fmla="*/ 689350 h 1600246"/>
              <a:gd name="connsiteX181" fmla="*/ 532150 w 1750699"/>
              <a:gd name="connsiteY181" fmla="*/ 691614 h 1600246"/>
              <a:gd name="connsiteX182" fmla="*/ 536729 w 1750699"/>
              <a:gd name="connsiteY182" fmla="*/ 688156 h 1600246"/>
              <a:gd name="connsiteX183" fmla="*/ 545983 w 1750699"/>
              <a:gd name="connsiteY183" fmla="*/ 680119 h 1600246"/>
              <a:gd name="connsiteX184" fmla="*/ 552851 w 1750699"/>
              <a:gd name="connsiteY184" fmla="*/ 675516 h 1600246"/>
              <a:gd name="connsiteX185" fmla="*/ 556309 w 1750699"/>
              <a:gd name="connsiteY185" fmla="*/ 673227 h 1600246"/>
              <a:gd name="connsiteX186" fmla="*/ 559792 w 1750699"/>
              <a:gd name="connsiteY186" fmla="*/ 670913 h 1600246"/>
              <a:gd name="connsiteX187" fmla="*/ 559792 w 1750699"/>
              <a:gd name="connsiteY187" fmla="*/ 666310 h 1600246"/>
              <a:gd name="connsiteX188" fmla="*/ 566659 w 1750699"/>
              <a:gd name="connsiteY188" fmla="*/ 661683 h 1600246"/>
              <a:gd name="connsiteX189" fmla="*/ 571311 w 1750699"/>
              <a:gd name="connsiteY189" fmla="*/ 650139 h 1600246"/>
              <a:gd name="connsiteX190" fmla="*/ 577058 w 1750699"/>
              <a:gd name="connsiteY190" fmla="*/ 631727 h 1600246"/>
              <a:gd name="connsiteX191" fmla="*/ 589722 w 1750699"/>
              <a:gd name="connsiteY191" fmla="*/ 620232 h 1600246"/>
              <a:gd name="connsiteX192" fmla="*/ 592060 w 1750699"/>
              <a:gd name="connsiteY192" fmla="*/ 631727 h 1600246"/>
              <a:gd name="connsiteX193" fmla="*/ 578252 w 1750699"/>
              <a:gd name="connsiteY193" fmla="*/ 668575 h 1600246"/>
              <a:gd name="connsiteX194" fmla="*/ 586264 w 1750699"/>
              <a:gd name="connsiteY194" fmla="*/ 692759 h 1600246"/>
              <a:gd name="connsiteX195" fmla="*/ 612761 w 1750699"/>
              <a:gd name="connsiteY195" fmla="*/ 696217 h 1600246"/>
              <a:gd name="connsiteX196" fmla="*/ 624304 w 1750699"/>
              <a:gd name="connsiteY196" fmla="*/ 670913 h 1600246"/>
              <a:gd name="connsiteX197" fmla="*/ 649632 w 1750699"/>
              <a:gd name="connsiteY197" fmla="*/ 659369 h 1600246"/>
              <a:gd name="connsiteX198" fmla="*/ 658838 w 1750699"/>
              <a:gd name="connsiteY198" fmla="*/ 663997 h 1600246"/>
              <a:gd name="connsiteX199" fmla="*/ 674984 w 1750699"/>
              <a:gd name="connsiteY199" fmla="*/ 659369 h 1600246"/>
              <a:gd name="connsiteX200" fmla="*/ 674984 w 1750699"/>
              <a:gd name="connsiteY200" fmla="*/ 654742 h 1600246"/>
              <a:gd name="connsiteX201" fmla="*/ 681900 w 1750699"/>
              <a:gd name="connsiteY201" fmla="*/ 654742 h 1600246"/>
              <a:gd name="connsiteX202" fmla="*/ 701432 w 1750699"/>
              <a:gd name="connsiteY202" fmla="*/ 622497 h 1600246"/>
              <a:gd name="connsiteX203" fmla="*/ 730242 w 1750699"/>
              <a:gd name="connsiteY203" fmla="*/ 604085 h 1600246"/>
              <a:gd name="connsiteX204" fmla="*/ 744075 w 1750699"/>
              <a:gd name="connsiteY204" fmla="*/ 617894 h 1600246"/>
              <a:gd name="connsiteX205" fmla="*/ 750967 w 1750699"/>
              <a:gd name="connsiteY205" fmla="*/ 617894 h 1600246"/>
              <a:gd name="connsiteX206" fmla="*/ 752136 w 1750699"/>
              <a:gd name="connsiteY206" fmla="*/ 621352 h 1600246"/>
              <a:gd name="connsiteX207" fmla="*/ 753281 w 1750699"/>
              <a:gd name="connsiteY207" fmla="*/ 624835 h 1600246"/>
              <a:gd name="connsiteX208" fmla="*/ 778633 w 1750699"/>
              <a:gd name="connsiteY208" fmla="*/ 614460 h 1600246"/>
              <a:gd name="connsiteX209" fmla="*/ 794755 w 1750699"/>
              <a:gd name="connsiteY209" fmla="*/ 597168 h 1600246"/>
              <a:gd name="connsiteX210" fmla="*/ 801671 w 1750699"/>
              <a:gd name="connsiteY210" fmla="*/ 597168 h 1600246"/>
              <a:gd name="connsiteX211" fmla="*/ 823565 w 1750699"/>
              <a:gd name="connsiteY211" fmla="*/ 617894 h 1600246"/>
              <a:gd name="connsiteX212" fmla="*/ 852400 w 1750699"/>
              <a:gd name="connsiteY212" fmla="*/ 624835 h 1600246"/>
              <a:gd name="connsiteX213" fmla="*/ 856954 w 1750699"/>
              <a:gd name="connsiteY213" fmla="*/ 617894 h 1600246"/>
              <a:gd name="connsiteX214" fmla="*/ 873076 w 1750699"/>
              <a:gd name="connsiteY214" fmla="*/ 616774 h 1600246"/>
              <a:gd name="connsiteX215" fmla="*/ 886909 w 1750699"/>
              <a:gd name="connsiteY215" fmla="*/ 615629 h 1600246"/>
              <a:gd name="connsiteX216" fmla="*/ 894970 w 1750699"/>
              <a:gd name="connsiteY216" fmla="*/ 628293 h 1600246"/>
              <a:gd name="connsiteX217" fmla="*/ 903055 w 1750699"/>
              <a:gd name="connsiteY217" fmla="*/ 640909 h 1600246"/>
              <a:gd name="connsiteX218" fmla="*/ 907658 w 1750699"/>
              <a:gd name="connsiteY218" fmla="*/ 640909 h 1600246"/>
              <a:gd name="connsiteX219" fmla="*/ 914526 w 1750699"/>
              <a:gd name="connsiteY219" fmla="*/ 650139 h 1600246"/>
              <a:gd name="connsiteX220" fmla="*/ 923732 w 1750699"/>
              <a:gd name="connsiteY220" fmla="*/ 650139 h 1600246"/>
              <a:gd name="connsiteX221" fmla="*/ 923732 w 1750699"/>
              <a:gd name="connsiteY221" fmla="*/ 654742 h 1600246"/>
              <a:gd name="connsiteX222" fmla="*/ 944529 w 1750699"/>
              <a:gd name="connsiteY222" fmla="*/ 659369 h 1600246"/>
              <a:gd name="connsiteX223" fmla="*/ 945650 w 1750699"/>
              <a:gd name="connsiteY223" fmla="*/ 662828 h 1600246"/>
              <a:gd name="connsiteX224" fmla="*/ 946794 w 1750699"/>
              <a:gd name="connsiteY224" fmla="*/ 666310 h 1600246"/>
              <a:gd name="connsiteX225" fmla="*/ 953735 w 1750699"/>
              <a:gd name="connsiteY225" fmla="*/ 668575 h 1600246"/>
              <a:gd name="connsiteX226" fmla="*/ 958338 w 1750699"/>
              <a:gd name="connsiteY226" fmla="*/ 670913 h 1600246"/>
              <a:gd name="connsiteX227" fmla="*/ 962941 w 1750699"/>
              <a:gd name="connsiteY227" fmla="*/ 675516 h 1600246"/>
              <a:gd name="connsiteX228" fmla="*/ 969833 w 1750699"/>
              <a:gd name="connsiteY228" fmla="*/ 687036 h 1600246"/>
              <a:gd name="connsiteX229" fmla="*/ 972171 w 1750699"/>
              <a:gd name="connsiteY229" fmla="*/ 697362 h 1600246"/>
              <a:gd name="connsiteX230" fmla="*/ 974436 w 1750699"/>
              <a:gd name="connsiteY230" fmla="*/ 707761 h 1600246"/>
              <a:gd name="connsiteX231" fmla="*/ 976774 w 1750699"/>
              <a:gd name="connsiteY231" fmla="*/ 712364 h 1600246"/>
              <a:gd name="connsiteX232" fmla="*/ 980183 w 1750699"/>
              <a:gd name="connsiteY232" fmla="*/ 714678 h 1600246"/>
              <a:gd name="connsiteX233" fmla="*/ 983641 w 1750699"/>
              <a:gd name="connsiteY233" fmla="*/ 716967 h 1600246"/>
              <a:gd name="connsiteX234" fmla="*/ 983641 w 1750699"/>
              <a:gd name="connsiteY234" fmla="*/ 726173 h 1600246"/>
              <a:gd name="connsiteX235" fmla="*/ 991775 w 1750699"/>
              <a:gd name="connsiteY235" fmla="*/ 733066 h 1600246"/>
              <a:gd name="connsiteX236" fmla="*/ 999788 w 1750699"/>
              <a:gd name="connsiteY236" fmla="*/ 740007 h 1600246"/>
              <a:gd name="connsiteX237" fmla="*/ 1001966 w 1750699"/>
              <a:gd name="connsiteY237" fmla="*/ 748732 h 160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750699" h="1600246">
                <a:moveTo>
                  <a:pt x="1750698" y="0"/>
                </a:moveTo>
                <a:lnTo>
                  <a:pt x="1750699" y="1303515"/>
                </a:lnTo>
                <a:cubicBezTo>
                  <a:pt x="1750699" y="1467394"/>
                  <a:pt x="1617848" y="1600246"/>
                  <a:pt x="1453969" y="1600246"/>
                </a:cubicBezTo>
                <a:lnTo>
                  <a:pt x="150453" y="1600245"/>
                </a:lnTo>
                <a:lnTo>
                  <a:pt x="340315" y="1410383"/>
                </a:lnTo>
                <a:lnTo>
                  <a:pt x="338612" y="1410383"/>
                </a:lnTo>
                <a:cubicBezTo>
                  <a:pt x="335519" y="1402687"/>
                  <a:pt x="332475" y="1398499"/>
                  <a:pt x="329431" y="1397744"/>
                </a:cubicBezTo>
                <a:cubicBezTo>
                  <a:pt x="326314" y="1396915"/>
                  <a:pt x="324779" y="1395016"/>
                  <a:pt x="324779" y="1391972"/>
                </a:cubicBezTo>
                <a:lnTo>
                  <a:pt x="304103" y="1389658"/>
                </a:lnTo>
                <a:cubicBezTo>
                  <a:pt x="300986" y="1389658"/>
                  <a:pt x="296797" y="1390023"/>
                  <a:pt x="291391" y="1390803"/>
                </a:cubicBezTo>
                <a:cubicBezTo>
                  <a:pt x="286009" y="1391582"/>
                  <a:pt x="281795" y="1391972"/>
                  <a:pt x="278702" y="1391972"/>
                </a:cubicBezTo>
                <a:lnTo>
                  <a:pt x="264894" y="1391972"/>
                </a:lnTo>
                <a:lnTo>
                  <a:pt x="264894" y="1389658"/>
                </a:lnTo>
                <a:cubicBezTo>
                  <a:pt x="260291" y="1389658"/>
                  <a:pt x="255688" y="1389244"/>
                  <a:pt x="251086" y="1388513"/>
                </a:cubicBezTo>
                <a:cubicBezTo>
                  <a:pt x="246458" y="1387710"/>
                  <a:pt x="241856" y="1387320"/>
                  <a:pt x="237253" y="1387320"/>
                </a:cubicBezTo>
                <a:cubicBezTo>
                  <a:pt x="235743" y="1395016"/>
                  <a:pt x="233405" y="1401543"/>
                  <a:pt x="230385" y="1406925"/>
                </a:cubicBezTo>
                <a:cubicBezTo>
                  <a:pt x="227243" y="1412283"/>
                  <a:pt x="224199" y="1417324"/>
                  <a:pt x="221179" y="1421927"/>
                </a:cubicBezTo>
                <a:lnTo>
                  <a:pt x="221179" y="1428844"/>
                </a:lnTo>
                <a:cubicBezTo>
                  <a:pt x="219572" y="1428844"/>
                  <a:pt x="218452" y="1429209"/>
                  <a:pt x="217697" y="1429964"/>
                </a:cubicBezTo>
                <a:cubicBezTo>
                  <a:pt x="216917" y="1430744"/>
                  <a:pt x="215748" y="1431133"/>
                  <a:pt x="214239" y="1431133"/>
                </a:cubicBezTo>
                <a:lnTo>
                  <a:pt x="211925" y="1440339"/>
                </a:lnTo>
                <a:lnTo>
                  <a:pt x="198141" y="1440339"/>
                </a:lnTo>
                <a:cubicBezTo>
                  <a:pt x="199602" y="1435736"/>
                  <a:pt x="201136" y="1433447"/>
                  <a:pt x="202744" y="1433447"/>
                </a:cubicBezTo>
                <a:cubicBezTo>
                  <a:pt x="204205" y="1433447"/>
                  <a:pt x="205033" y="1432643"/>
                  <a:pt x="205033" y="1431133"/>
                </a:cubicBezTo>
                <a:lnTo>
                  <a:pt x="202744" y="1428844"/>
                </a:lnTo>
                <a:lnTo>
                  <a:pt x="207346" y="1417324"/>
                </a:lnTo>
                <a:cubicBezTo>
                  <a:pt x="208808" y="1415766"/>
                  <a:pt x="209636" y="1414621"/>
                  <a:pt x="209636" y="1413842"/>
                </a:cubicBezTo>
                <a:cubicBezTo>
                  <a:pt x="209636" y="1413062"/>
                  <a:pt x="210366" y="1411918"/>
                  <a:pt x="211925" y="1410383"/>
                </a:cubicBezTo>
                <a:lnTo>
                  <a:pt x="216528" y="1410383"/>
                </a:lnTo>
                <a:cubicBezTo>
                  <a:pt x="218038" y="1408825"/>
                  <a:pt x="218841" y="1407704"/>
                  <a:pt x="218841" y="1406925"/>
                </a:cubicBezTo>
                <a:cubicBezTo>
                  <a:pt x="218841" y="1406121"/>
                  <a:pt x="219572" y="1405001"/>
                  <a:pt x="221179" y="1403515"/>
                </a:cubicBezTo>
                <a:lnTo>
                  <a:pt x="225782" y="1391972"/>
                </a:lnTo>
                <a:cubicBezTo>
                  <a:pt x="233405" y="1391972"/>
                  <a:pt x="238787" y="1381962"/>
                  <a:pt x="241856" y="1362016"/>
                </a:cubicBezTo>
                <a:cubicBezTo>
                  <a:pt x="237253" y="1362016"/>
                  <a:pt x="234184" y="1361212"/>
                  <a:pt x="232650" y="1359702"/>
                </a:cubicBezTo>
                <a:lnTo>
                  <a:pt x="216528" y="1355075"/>
                </a:lnTo>
                <a:lnTo>
                  <a:pt x="216528" y="1350472"/>
                </a:lnTo>
                <a:cubicBezTo>
                  <a:pt x="208808" y="1347403"/>
                  <a:pt x="203840" y="1347038"/>
                  <a:pt x="201575" y="1349303"/>
                </a:cubicBezTo>
                <a:cubicBezTo>
                  <a:pt x="199261" y="1351641"/>
                  <a:pt x="196558" y="1348962"/>
                  <a:pt x="193514" y="1341290"/>
                </a:cubicBezTo>
                <a:lnTo>
                  <a:pt x="191176" y="1332060"/>
                </a:lnTo>
                <a:cubicBezTo>
                  <a:pt x="189641" y="1330501"/>
                  <a:pt x="188862" y="1328236"/>
                  <a:pt x="188862" y="1325192"/>
                </a:cubicBezTo>
                <a:cubicBezTo>
                  <a:pt x="188862" y="1322099"/>
                  <a:pt x="189252" y="1319030"/>
                  <a:pt x="190055" y="1315962"/>
                </a:cubicBezTo>
                <a:cubicBezTo>
                  <a:pt x="190810" y="1312893"/>
                  <a:pt x="191176" y="1309800"/>
                  <a:pt x="191176" y="1306731"/>
                </a:cubicBezTo>
                <a:cubicBezTo>
                  <a:pt x="191176" y="1299084"/>
                  <a:pt x="189641" y="1295991"/>
                  <a:pt x="186573" y="1297526"/>
                </a:cubicBezTo>
                <a:cubicBezTo>
                  <a:pt x="183529" y="1299084"/>
                  <a:pt x="178901" y="1293726"/>
                  <a:pt x="172740" y="1281379"/>
                </a:cubicBezTo>
                <a:lnTo>
                  <a:pt x="170475" y="1286006"/>
                </a:lnTo>
                <a:lnTo>
                  <a:pt x="154329" y="1288295"/>
                </a:lnTo>
                <a:cubicBezTo>
                  <a:pt x="148192" y="1291388"/>
                  <a:pt x="143199" y="1293288"/>
                  <a:pt x="139327" y="1294067"/>
                </a:cubicBezTo>
                <a:cubicBezTo>
                  <a:pt x="135503" y="1294847"/>
                  <a:pt x="129756" y="1295187"/>
                  <a:pt x="122085" y="1295187"/>
                </a:cubicBezTo>
                <a:cubicBezTo>
                  <a:pt x="119016" y="1290609"/>
                  <a:pt x="117482" y="1287930"/>
                  <a:pt x="117482" y="1287151"/>
                </a:cubicBezTo>
                <a:cubicBezTo>
                  <a:pt x="117482" y="1286371"/>
                  <a:pt x="116678" y="1282962"/>
                  <a:pt x="115217" y="1276751"/>
                </a:cubicBezTo>
                <a:cubicBezTo>
                  <a:pt x="121281" y="1273683"/>
                  <a:pt x="127418" y="1266815"/>
                  <a:pt x="133604" y="1256026"/>
                </a:cubicBezTo>
                <a:lnTo>
                  <a:pt x="135917" y="1249133"/>
                </a:lnTo>
                <a:lnTo>
                  <a:pt x="142858" y="1249133"/>
                </a:lnTo>
                <a:cubicBezTo>
                  <a:pt x="138207" y="1232256"/>
                  <a:pt x="132045" y="1220761"/>
                  <a:pt x="124398" y="1214623"/>
                </a:cubicBezTo>
                <a:lnTo>
                  <a:pt x="124398" y="1209947"/>
                </a:lnTo>
                <a:lnTo>
                  <a:pt x="110590" y="1209947"/>
                </a:lnTo>
                <a:cubicBezTo>
                  <a:pt x="104428" y="1216133"/>
                  <a:pt x="99046" y="1219226"/>
                  <a:pt x="94419" y="1219226"/>
                </a:cubicBezTo>
                <a:cubicBezTo>
                  <a:pt x="83703" y="1219226"/>
                  <a:pt x="76763" y="1213820"/>
                  <a:pt x="73694" y="1203031"/>
                </a:cubicBezTo>
                <a:lnTo>
                  <a:pt x="71405" y="1186957"/>
                </a:lnTo>
                <a:cubicBezTo>
                  <a:pt x="76008" y="1183913"/>
                  <a:pt x="78321" y="1179651"/>
                  <a:pt x="78321" y="1174293"/>
                </a:cubicBezTo>
                <a:cubicBezTo>
                  <a:pt x="78321" y="1168910"/>
                  <a:pt x="79831" y="1163918"/>
                  <a:pt x="82924" y="1159290"/>
                </a:cubicBezTo>
                <a:lnTo>
                  <a:pt x="85213" y="1159290"/>
                </a:lnTo>
                <a:cubicBezTo>
                  <a:pt x="91350" y="1153177"/>
                  <a:pt x="95612" y="1149695"/>
                  <a:pt x="97877" y="1148891"/>
                </a:cubicBezTo>
                <a:cubicBezTo>
                  <a:pt x="100215" y="1148185"/>
                  <a:pt x="101335" y="1141658"/>
                  <a:pt x="101335" y="1129359"/>
                </a:cubicBezTo>
                <a:cubicBezTo>
                  <a:pt x="99777" y="1129359"/>
                  <a:pt x="97512" y="1126704"/>
                  <a:pt x="94419" y="1121298"/>
                </a:cubicBezTo>
                <a:cubicBezTo>
                  <a:pt x="91350" y="1115915"/>
                  <a:pt x="88306" y="1111702"/>
                  <a:pt x="85213" y="1108633"/>
                </a:cubicBezTo>
                <a:cubicBezTo>
                  <a:pt x="68312" y="1117815"/>
                  <a:pt x="49876" y="1122442"/>
                  <a:pt x="29955" y="1122442"/>
                </a:cubicBezTo>
                <a:cubicBezTo>
                  <a:pt x="22235" y="1122442"/>
                  <a:pt x="15318" y="1122077"/>
                  <a:pt x="9206" y="1121298"/>
                </a:cubicBezTo>
                <a:cubicBezTo>
                  <a:pt x="3044" y="1120518"/>
                  <a:pt x="0" y="1112457"/>
                  <a:pt x="0" y="1097089"/>
                </a:cubicBezTo>
                <a:lnTo>
                  <a:pt x="4554" y="1085546"/>
                </a:lnTo>
                <a:cubicBezTo>
                  <a:pt x="7647" y="1085546"/>
                  <a:pt x="9547" y="1085205"/>
                  <a:pt x="10350" y="1084450"/>
                </a:cubicBezTo>
                <a:cubicBezTo>
                  <a:pt x="11105" y="1083646"/>
                  <a:pt x="12250" y="1083256"/>
                  <a:pt x="13809" y="1083256"/>
                </a:cubicBezTo>
                <a:lnTo>
                  <a:pt x="20749" y="1080943"/>
                </a:lnTo>
                <a:lnTo>
                  <a:pt x="20749" y="1076340"/>
                </a:lnTo>
                <a:lnTo>
                  <a:pt x="73694" y="1071761"/>
                </a:lnTo>
                <a:cubicBezTo>
                  <a:pt x="75228" y="1070251"/>
                  <a:pt x="76008" y="1067937"/>
                  <a:pt x="76008" y="1064844"/>
                </a:cubicBezTo>
                <a:lnTo>
                  <a:pt x="82924" y="1064844"/>
                </a:lnTo>
                <a:cubicBezTo>
                  <a:pt x="84434" y="1058683"/>
                  <a:pt x="85993" y="1054080"/>
                  <a:pt x="87527" y="1051035"/>
                </a:cubicBezTo>
                <a:cubicBezTo>
                  <a:pt x="89037" y="1047942"/>
                  <a:pt x="89816" y="1042585"/>
                  <a:pt x="89816" y="1034889"/>
                </a:cubicBezTo>
                <a:cubicBezTo>
                  <a:pt x="86748" y="1034889"/>
                  <a:pt x="82924" y="1035278"/>
                  <a:pt x="78321" y="1036033"/>
                </a:cubicBezTo>
                <a:cubicBezTo>
                  <a:pt x="73694" y="1036837"/>
                  <a:pt x="69091" y="1037202"/>
                  <a:pt x="64488" y="1037202"/>
                </a:cubicBezTo>
                <a:cubicBezTo>
                  <a:pt x="49121" y="1037202"/>
                  <a:pt x="36043" y="1033354"/>
                  <a:pt x="25352" y="1025634"/>
                </a:cubicBezTo>
                <a:lnTo>
                  <a:pt x="25352" y="1023369"/>
                </a:lnTo>
                <a:cubicBezTo>
                  <a:pt x="23794" y="1023369"/>
                  <a:pt x="22649" y="1023028"/>
                  <a:pt x="21894" y="1022224"/>
                </a:cubicBezTo>
                <a:cubicBezTo>
                  <a:pt x="21090" y="1021469"/>
                  <a:pt x="19946" y="1021031"/>
                  <a:pt x="18436" y="1021031"/>
                </a:cubicBezTo>
                <a:cubicBezTo>
                  <a:pt x="18436" y="1018011"/>
                  <a:pt x="19191" y="1015697"/>
                  <a:pt x="20749" y="1014163"/>
                </a:cubicBezTo>
                <a:lnTo>
                  <a:pt x="29955" y="1014163"/>
                </a:lnTo>
                <a:lnTo>
                  <a:pt x="34558" y="1011849"/>
                </a:lnTo>
                <a:cubicBezTo>
                  <a:pt x="34558" y="1013408"/>
                  <a:pt x="37602" y="1014163"/>
                  <a:pt x="43763" y="1014163"/>
                </a:cubicBezTo>
                <a:lnTo>
                  <a:pt x="50680" y="1011849"/>
                </a:lnTo>
                <a:lnTo>
                  <a:pt x="52969" y="1002619"/>
                </a:lnTo>
                <a:lnTo>
                  <a:pt x="73694" y="995727"/>
                </a:lnTo>
                <a:lnTo>
                  <a:pt x="85213" y="991124"/>
                </a:lnTo>
                <a:cubicBezTo>
                  <a:pt x="88306" y="988055"/>
                  <a:pt x="92909" y="984987"/>
                  <a:pt x="99046" y="981918"/>
                </a:cubicBezTo>
                <a:lnTo>
                  <a:pt x="103649" y="974977"/>
                </a:lnTo>
                <a:cubicBezTo>
                  <a:pt x="105208" y="970374"/>
                  <a:pt x="105963" y="963482"/>
                  <a:pt x="105963" y="954276"/>
                </a:cubicBezTo>
                <a:lnTo>
                  <a:pt x="101335" y="912800"/>
                </a:lnTo>
                <a:cubicBezTo>
                  <a:pt x="102870" y="912800"/>
                  <a:pt x="104428" y="912045"/>
                  <a:pt x="105963" y="910462"/>
                </a:cubicBezTo>
                <a:lnTo>
                  <a:pt x="105963" y="894389"/>
                </a:lnTo>
                <a:lnTo>
                  <a:pt x="110590" y="894389"/>
                </a:lnTo>
                <a:lnTo>
                  <a:pt x="110590" y="878217"/>
                </a:lnTo>
                <a:lnTo>
                  <a:pt x="105963" y="878217"/>
                </a:lnTo>
                <a:lnTo>
                  <a:pt x="105963" y="875928"/>
                </a:lnTo>
                <a:cubicBezTo>
                  <a:pt x="105963" y="871325"/>
                  <a:pt x="107472" y="865553"/>
                  <a:pt x="110590" y="858612"/>
                </a:cubicBezTo>
                <a:cubicBezTo>
                  <a:pt x="113585" y="851744"/>
                  <a:pt x="116678" y="848335"/>
                  <a:pt x="119820" y="848335"/>
                </a:cubicBezTo>
                <a:lnTo>
                  <a:pt x="133604" y="848335"/>
                </a:lnTo>
                <a:lnTo>
                  <a:pt x="154329" y="859805"/>
                </a:lnTo>
                <a:lnTo>
                  <a:pt x="154329" y="855202"/>
                </a:lnTo>
                <a:lnTo>
                  <a:pt x="161245" y="855202"/>
                </a:lnTo>
                <a:cubicBezTo>
                  <a:pt x="162731" y="852158"/>
                  <a:pt x="166627" y="847555"/>
                  <a:pt x="172740" y="841345"/>
                </a:cubicBezTo>
                <a:lnTo>
                  <a:pt x="175078" y="832139"/>
                </a:lnTo>
                <a:cubicBezTo>
                  <a:pt x="181191" y="826050"/>
                  <a:pt x="185453" y="821447"/>
                  <a:pt x="187742" y="818330"/>
                </a:cubicBezTo>
                <a:cubicBezTo>
                  <a:pt x="190055" y="815286"/>
                  <a:pt x="192734" y="812217"/>
                  <a:pt x="195779" y="809124"/>
                </a:cubicBezTo>
                <a:lnTo>
                  <a:pt x="198141" y="799894"/>
                </a:lnTo>
                <a:cubicBezTo>
                  <a:pt x="202744" y="795291"/>
                  <a:pt x="205764" y="789909"/>
                  <a:pt x="207346" y="783820"/>
                </a:cubicBezTo>
                <a:lnTo>
                  <a:pt x="214239" y="783820"/>
                </a:lnTo>
                <a:lnTo>
                  <a:pt x="214239" y="779168"/>
                </a:lnTo>
                <a:cubicBezTo>
                  <a:pt x="224978" y="776124"/>
                  <a:pt x="231481" y="773055"/>
                  <a:pt x="233794" y="769962"/>
                </a:cubicBezTo>
                <a:cubicBezTo>
                  <a:pt x="236108" y="766894"/>
                  <a:pt x="237253" y="761536"/>
                  <a:pt x="237253" y="753840"/>
                </a:cubicBezTo>
                <a:cubicBezTo>
                  <a:pt x="237253" y="750771"/>
                  <a:pt x="236449" y="747313"/>
                  <a:pt x="234988" y="743440"/>
                </a:cubicBezTo>
                <a:cubicBezTo>
                  <a:pt x="233405" y="739666"/>
                  <a:pt x="232650" y="736207"/>
                  <a:pt x="232650" y="733066"/>
                </a:cubicBezTo>
                <a:cubicBezTo>
                  <a:pt x="232650" y="731604"/>
                  <a:pt x="233015" y="730046"/>
                  <a:pt x="233794" y="728463"/>
                </a:cubicBezTo>
                <a:cubicBezTo>
                  <a:pt x="234549" y="727001"/>
                  <a:pt x="234988" y="725443"/>
                  <a:pt x="234988" y="723884"/>
                </a:cubicBezTo>
                <a:cubicBezTo>
                  <a:pt x="234988" y="717771"/>
                  <a:pt x="233015" y="713168"/>
                  <a:pt x="229192" y="710026"/>
                </a:cubicBezTo>
                <a:cubicBezTo>
                  <a:pt x="225344" y="706982"/>
                  <a:pt x="223444" y="700065"/>
                  <a:pt x="223444" y="689350"/>
                </a:cubicBezTo>
                <a:lnTo>
                  <a:pt x="232650" y="689350"/>
                </a:lnTo>
                <a:cubicBezTo>
                  <a:pt x="235743" y="693952"/>
                  <a:pt x="236887" y="696656"/>
                  <a:pt x="236108" y="697362"/>
                </a:cubicBezTo>
                <a:cubicBezTo>
                  <a:pt x="235353" y="698166"/>
                  <a:pt x="237253" y="703158"/>
                  <a:pt x="241856" y="712364"/>
                </a:cubicBezTo>
                <a:lnTo>
                  <a:pt x="246458" y="712364"/>
                </a:lnTo>
                <a:lnTo>
                  <a:pt x="246458" y="719281"/>
                </a:lnTo>
                <a:cubicBezTo>
                  <a:pt x="251086" y="722398"/>
                  <a:pt x="255688" y="726173"/>
                  <a:pt x="260291" y="730776"/>
                </a:cubicBezTo>
                <a:cubicBezTo>
                  <a:pt x="264894" y="735404"/>
                  <a:pt x="269521" y="739276"/>
                  <a:pt x="274100" y="742296"/>
                </a:cubicBezTo>
                <a:cubicBezTo>
                  <a:pt x="284864" y="742296"/>
                  <a:pt x="292584" y="740810"/>
                  <a:pt x="297163" y="737693"/>
                </a:cubicBezTo>
                <a:lnTo>
                  <a:pt x="297163" y="733066"/>
                </a:lnTo>
                <a:cubicBezTo>
                  <a:pt x="304810" y="733066"/>
                  <a:pt x="310971" y="732335"/>
                  <a:pt x="315574" y="730776"/>
                </a:cubicBezTo>
                <a:cubicBezTo>
                  <a:pt x="315574" y="732335"/>
                  <a:pt x="317912" y="733066"/>
                  <a:pt x="322515" y="733066"/>
                </a:cubicBezTo>
                <a:lnTo>
                  <a:pt x="327117" y="728463"/>
                </a:lnTo>
                <a:cubicBezTo>
                  <a:pt x="336347" y="725443"/>
                  <a:pt x="346698" y="724274"/>
                  <a:pt x="358217" y="725029"/>
                </a:cubicBezTo>
                <a:cubicBezTo>
                  <a:pt x="369761" y="725808"/>
                  <a:pt x="375484" y="717771"/>
                  <a:pt x="375484" y="700820"/>
                </a:cubicBezTo>
                <a:cubicBezTo>
                  <a:pt x="375484" y="693173"/>
                  <a:pt x="373925" y="683553"/>
                  <a:pt x="370881" y="672058"/>
                </a:cubicBezTo>
                <a:cubicBezTo>
                  <a:pt x="367788" y="660514"/>
                  <a:pt x="366254" y="650943"/>
                  <a:pt x="366254" y="643247"/>
                </a:cubicBezTo>
                <a:cubicBezTo>
                  <a:pt x="366254" y="640203"/>
                  <a:pt x="367057" y="637889"/>
                  <a:pt x="368567" y="636306"/>
                </a:cubicBezTo>
                <a:lnTo>
                  <a:pt x="368567" y="631727"/>
                </a:lnTo>
                <a:lnTo>
                  <a:pt x="377773" y="631727"/>
                </a:lnTo>
                <a:cubicBezTo>
                  <a:pt x="379307" y="634845"/>
                  <a:pt x="380086" y="637889"/>
                  <a:pt x="380086" y="640909"/>
                </a:cubicBezTo>
                <a:lnTo>
                  <a:pt x="384689" y="640909"/>
                </a:lnTo>
                <a:lnTo>
                  <a:pt x="387027" y="670913"/>
                </a:lnTo>
                <a:lnTo>
                  <a:pt x="393895" y="675516"/>
                </a:lnTo>
                <a:lnTo>
                  <a:pt x="398546" y="689350"/>
                </a:lnTo>
                <a:cubicBezTo>
                  <a:pt x="401566" y="693952"/>
                  <a:pt x="406948" y="700065"/>
                  <a:pt x="414669" y="707761"/>
                </a:cubicBezTo>
                <a:lnTo>
                  <a:pt x="435393" y="705448"/>
                </a:lnTo>
                <a:lnTo>
                  <a:pt x="437683" y="689350"/>
                </a:lnTo>
                <a:cubicBezTo>
                  <a:pt x="429963" y="689350"/>
                  <a:pt x="426163" y="684722"/>
                  <a:pt x="426163" y="675516"/>
                </a:cubicBezTo>
                <a:lnTo>
                  <a:pt x="426163" y="650139"/>
                </a:lnTo>
                <a:lnTo>
                  <a:pt x="421561" y="650139"/>
                </a:lnTo>
                <a:lnTo>
                  <a:pt x="426163" y="640909"/>
                </a:lnTo>
                <a:lnTo>
                  <a:pt x="421561" y="640909"/>
                </a:lnTo>
                <a:lnTo>
                  <a:pt x="416958" y="617894"/>
                </a:lnTo>
                <a:cubicBezTo>
                  <a:pt x="416958" y="614801"/>
                  <a:pt x="417299" y="611830"/>
                  <a:pt x="418078" y="608688"/>
                </a:cubicBezTo>
                <a:cubicBezTo>
                  <a:pt x="418833" y="605619"/>
                  <a:pt x="419271" y="602575"/>
                  <a:pt x="419271" y="599458"/>
                </a:cubicBezTo>
                <a:lnTo>
                  <a:pt x="414669" y="581046"/>
                </a:lnTo>
                <a:cubicBezTo>
                  <a:pt x="413110" y="578002"/>
                  <a:pt x="412355" y="572619"/>
                  <a:pt x="412355" y="564948"/>
                </a:cubicBezTo>
                <a:cubicBezTo>
                  <a:pt x="412355" y="554183"/>
                  <a:pt x="413110" y="546122"/>
                  <a:pt x="414669" y="540739"/>
                </a:cubicBezTo>
                <a:cubicBezTo>
                  <a:pt x="416154" y="535357"/>
                  <a:pt x="420781" y="531168"/>
                  <a:pt x="428477" y="528075"/>
                </a:cubicBezTo>
                <a:lnTo>
                  <a:pt x="430766" y="537305"/>
                </a:lnTo>
                <a:cubicBezTo>
                  <a:pt x="435393" y="544977"/>
                  <a:pt x="437683" y="552673"/>
                  <a:pt x="437683" y="560320"/>
                </a:cubicBezTo>
                <a:lnTo>
                  <a:pt x="435393" y="576443"/>
                </a:lnTo>
                <a:lnTo>
                  <a:pt x="430766" y="576443"/>
                </a:lnTo>
                <a:cubicBezTo>
                  <a:pt x="432276" y="585649"/>
                  <a:pt x="433080" y="594489"/>
                  <a:pt x="433080" y="602916"/>
                </a:cubicBezTo>
                <a:cubicBezTo>
                  <a:pt x="433080" y="611391"/>
                  <a:pt x="433859" y="620232"/>
                  <a:pt x="435393" y="629438"/>
                </a:cubicBezTo>
                <a:lnTo>
                  <a:pt x="439996" y="645560"/>
                </a:lnTo>
                <a:cubicBezTo>
                  <a:pt x="444599" y="656325"/>
                  <a:pt x="453805" y="664752"/>
                  <a:pt x="467613" y="670913"/>
                </a:cubicBezTo>
                <a:lnTo>
                  <a:pt x="467613" y="675516"/>
                </a:lnTo>
                <a:lnTo>
                  <a:pt x="476868" y="675516"/>
                </a:lnTo>
                <a:cubicBezTo>
                  <a:pt x="482956" y="681654"/>
                  <a:pt x="487218" y="684357"/>
                  <a:pt x="489531" y="683553"/>
                </a:cubicBezTo>
                <a:cubicBezTo>
                  <a:pt x="491796" y="682847"/>
                  <a:pt x="495328" y="683943"/>
                  <a:pt x="499930" y="687036"/>
                </a:cubicBezTo>
                <a:lnTo>
                  <a:pt x="506798" y="691614"/>
                </a:lnTo>
                <a:lnTo>
                  <a:pt x="509136" y="691614"/>
                </a:lnTo>
                <a:cubicBezTo>
                  <a:pt x="512180" y="691614"/>
                  <a:pt x="515639" y="690859"/>
                  <a:pt x="519462" y="689350"/>
                </a:cubicBezTo>
                <a:cubicBezTo>
                  <a:pt x="523286" y="687791"/>
                  <a:pt x="526744" y="687036"/>
                  <a:pt x="529837" y="687036"/>
                </a:cubicBezTo>
                <a:lnTo>
                  <a:pt x="532150" y="689350"/>
                </a:lnTo>
                <a:lnTo>
                  <a:pt x="532150" y="691614"/>
                </a:lnTo>
                <a:cubicBezTo>
                  <a:pt x="533611" y="691614"/>
                  <a:pt x="535219" y="690470"/>
                  <a:pt x="536729" y="688156"/>
                </a:cubicBezTo>
                <a:cubicBezTo>
                  <a:pt x="538263" y="685891"/>
                  <a:pt x="541332" y="683188"/>
                  <a:pt x="545983" y="680119"/>
                </a:cubicBezTo>
                <a:lnTo>
                  <a:pt x="552851" y="675516"/>
                </a:lnTo>
                <a:cubicBezTo>
                  <a:pt x="554409" y="673958"/>
                  <a:pt x="555530" y="673227"/>
                  <a:pt x="556309" y="673227"/>
                </a:cubicBezTo>
                <a:cubicBezTo>
                  <a:pt x="557113" y="673227"/>
                  <a:pt x="558233" y="672448"/>
                  <a:pt x="559792" y="670913"/>
                </a:cubicBezTo>
                <a:lnTo>
                  <a:pt x="559792" y="666310"/>
                </a:lnTo>
                <a:lnTo>
                  <a:pt x="566659" y="661683"/>
                </a:lnTo>
                <a:lnTo>
                  <a:pt x="571311" y="650139"/>
                </a:lnTo>
                <a:cubicBezTo>
                  <a:pt x="574355" y="642516"/>
                  <a:pt x="576255" y="636306"/>
                  <a:pt x="577058" y="631727"/>
                </a:cubicBezTo>
                <a:cubicBezTo>
                  <a:pt x="577813" y="627100"/>
                  <a:pt x="582051" y="623301"/>
                  <a:pt x="589722" y="620232"/>
                </a:cubicBezTo>
                <a:cubicBezTo>
                  <a:pt x="591256" y="623301"/>
                  <a:pt x="592060" y="627100"/>
                  <a:pt x="592060" y="631727"/>
                </a:cubicBezTo>
                <a:cubicBezTo>
                  <a:pt x="582854" y="639448"/>
                  <a:pt x="578252" y="651722"/>
                  <a:pt x="578252" y="668575"/>
                </a:cubicBezTo>
                <a:cubicBezTo>
                  <a:pt x="578252" y="682409"/>
                  <a:pt x="580857" y="690470"/>
                  <a:pt x="586264" y="692759"/>
                </a:cubicBezTo>
                <a:cubicBezTo>
                  <a:pt x="591622" y="695073"/>
                  <a:pt x="600462" y="696217"/>
                  <a:pt x="612761" y="696217"/>
                </a:cubicBezTo>
                <a:cubicBezTo>
                  <a:pt x="615829" y="687036"/>
                  <a:pt x="619701" y="678561"/>
                  <a:pt x="624304" y="670913"/>
                </a:cubicBezTo>
                <a:cubicBezTo>
                  <a:pt x="628907" y="663242"/>
                  <a:pt x="637333" y="659369"/>
                  <a:pt x="649632" y="659369"/>
                </a:cubicBezTo>
                <a:cubicBezTo>
                  <a:pt x="651142" y="662487"/>
                  <a:pt x="654210" y="663997"/>
                  <a:pt x="658838" y="663997"/>
                </a:cubicBezTo>
                <a:cubicBezTo>
                  <a:pt x="660372" y="663997"/>
                  <a:pt x="665778" y="662487"/>
                  <a:pt x="674984" y="659369"/>
                </a:cubicBezTo>
                <a:lnTo>
                  <a:pt x="674984" y="654742"/>
                </a:lnTo>
                <a:lnTo>
                  <a:pt x="681900" y="654742"/>
                </a:lnTo>
                <a:cubicBezTo>
                  <a:pt x="687989" y="645560"/>
                  <a:pt x="694540" y="634845"/>
                  <a:pt x="701432" y="622497"/>
                </a:cubicBezTo>
                <a:cubicBezTo>
                  <a:pt x="708373" y="610247"/>
                  <a:pt x="717919" y="604085"/>
                  <a:pt x="730242" y="604085"/>
                </a:cubicBezTo>
                <a:cubicBezTo>
                  <a:pt x="733335" y="610247"/>
                  <a:pt x="737938" y="614801"/>
                  <a:pt x="744075" y="617894"/>
                </a:cubicBezTo>
                <a:lnTo>
                  <a:pt x="750967" y="617894"/>
                </a:lnTo>
                <a:cubicBezTo>
                  <a:pt x="750967" y="619477"/>
                  <a:pt x="751308" y="620597"/>
                  <a:pt x="752136" y="621352"/>
                </a:cubicBezTo>
                <a:cubicBezTo>
                  <a:pt x="752915" y="622156"/>
                  <a:pt x="753281" y="623301"/>
                  <a:pt x="753281" y="624835"/>
                </a:cubicBezTo>
                <a:cubicBezTo>
                  <a:pt x="765579" y="621742"/>
                  <a:pt x="774006" y="618284"/>
                  <a:pt x="778633" y="614460"/>
                </a:cubicBezTo>
                <a:cubicBezTo>
                  <a:pt x="783236" y="610636"/>
                  <a:pt x="788642" y="604889"/>
                  <a:pt x="794755" y="597168"/>
                </a:cubicBezTo>
                <a:lnTo>
                  <a:pt x="801671" y="597168"/>
                </a:lnTo>
                <a:cubicBezTo>
                  <a:pt x="807760" y="609492"/>
                  <a:pt x="815090" y="616408"/>
                  <a:pt x="823565" y="617894"/>
                </a:cubicBezTo>
                <a:cubicBezTo>
                  <a:pt x="831967" y="619477"/>
                  <a:pt x="841587" y="621742"/>
                  <a:pt x="852400" y="624835"/>
                </a:cubicBezTo>
                <a:lnTo>
                  <a:pt x="856954" y="617894"/>
                </a:lnTo>
                <a:cubicBezTo>
                  <a:pt x="863067" y="617894"/>
                  <a:pt x="868473" y="617529"/>
                  <a:pt x="873076" y="616774"/>
                </a:cubicBezTo>
                <a:cubicBezTo>
                  <a:pt x="877679" y="615994"/>
                  <a:pt x="882306" y="615629"/>
                  <a:pt x="886909" y="615629"/>
                </a:cubicBezTo>
                <a:cubicBezTo>
                  <a:pt x="889977" y="620232"/>
                  <a:pt x="892656" y="624445"/>
                  <a:pt x="894970" y="628293"/>
                </a:cubicBezTo>
                <a:cubicBezTo>
                  <a:pt x="897284" y="632141"/>
                  <a:pt x="899914" y="636306"/>
                  <a:pt x="903055" y="640909"/>
                </a:cubicBezTo>
                <a:lnTo>
                  <a:pt x="907658" y="640909"/>
                </a:lnTo>
                <a:cubicBezTo>
                  <a:pt x="909144" y="644051"/>
                  <a:pt x="911482" y="647144"/>
                  <a:pt x="914526" y="650139"/>
                </a:cubicBezTo>
                <a:lnTo>
                  <a:pt x="923732" y="650139"/>
                </a:lnTo>
                <a:lnTo>
                  <a:pt x="923732" y="654742"/>
                </a:lnTo>
                <a:lnTo>
                  <a:pt x="944529" y="659369"/>
                </a:lnTo>
                <a:cubicBezTo>
                  <a:pt x="944529" y="660928"/>
                  <a:pt x="944870" y="662048"/>
                  <a:pt x="945650" y="662828"/>
                </a:cubicBezTo>
                <a:cubicBezTo>
                  <a:pt x="946429" y="663631"/>
                  <a:pt x="946794" y="664752"/>
                  <a:pt x="946794" y="666310"/>
                </a:cubicBezTo>
                <a:lnTo>
                  <a:pt x="953735" y="668575"/>
                </a:lnTo>
                <a:cubicBezTo>
                  <a:pt x="956755" y="671693"/>
                  <a:pt x="958338" y="672448"/>
                  <a:pt x="958338" y="670913"/>
                </a:cubicBezTo>
                <a:cubicBezTo>
                  <a:pt x="958338" y="669355"/>
                  <a:pt x="959799" y="670913"/>
                  <a:pt x="962941" y="675516"/>
                </a:cubicBezTo>
                <a:lnTo>
                  <a:pt x="969833" y="687036"/>
                </a:lnTo>
                <a:cubicBezTo>
                  <a:pt x="971343" y="690153"/>
                  <a:pt x="972171" y="693563"/>
                  <a:pt x="972171" y="697362"/>
                </a:cubicBezTo>
                <a:cubicBezTo>
                  <a:pt x="972171" y="701259"/>
                  <a:pt x="972901" y="704668"/>
                  <a:pt x="974436" y="707761"/>
                </a:cubicBezTo>
                <a:lnTo>
                  <a:pt x="976774" y="712364"/>
                </a:lnTo>
                <a:cubicBezTo>
                  <a:pt x="978259" y="713899"/>
                  <a:pt x="979404" y="714678"/>
                  <a:pt x="980183" y="714678"/>
                </a:cubicBezTo>
                <a:cubicBezTo>
                  <a:pt x="980962" y="714678"/>
                  <a:pt x="982107" y="715457"/>
                  <a:pt x="983641" y="716967"/>
                </a:cubicBezTo>
                <a:lnTo>
                  <a:pt x="983641" y="726173"/>
                </a:lnTo>
                <a:cubicBezTo>
                  <a:pt x="986734" y="729266"/>
                  <a:pt x="989438" y="731604"/>
                  <a:pt x="991775" y="733066"/>
                </a:cubicBezTo>
                <a:cubicBezTo>
                  <a:pt x="994040" y="734673"/>
                  <a:pt x="996719" y="736938"/>
                  <a:pt x="999788" y="740007"/>
                </a:cubicBezTo>
                <a:lnTo>
                  <a:pt x="1001966" y="748732"/>
                </a:lnTo>
                <a:close/>
              </a:path>
            </a:pathLst>
          </a:cu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latin typeface="+mn-lt"/>
            </a:endParaRPr>
          </a:p>
        </p:txBody>
      </p:sp>
    </p:spTree>
    <p:extLst>
      <p:ext uri="{BB962C8B-B14F-4D97-AF65-F5344CB8AC3E}">
        <p14:creationId xmlns:p14="http://schemas.microsoft.com/office/powerpoint/2010/main" val="343684654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24643" y="276225"/>
            <a:ext cx="8747266"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224642" y="1074189"/>
            <a:ext cx="8747266" cy="46672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133332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5_ Picture and Tex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24643" y="276225"/>
            <a:ext cx="8747266"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3028208" y="1074189"/>
            <a:ext cx="5943700" cy="4532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ound Diagonal Corner Rectangle 7"/>
          <p:cNvSpPr/>
          <p:nvPr userDrawn="1"/>
        </p:nvSpPr>
        <p:spPr>
          <a:xfrm flipH="1">
            <a:off x="304797" y="4429496"/>
            <a:ext cx="2607625" cy="1177505"/>
          </a:xfrm>
          <a:prstGeom prst="round2DiagRect">
            <a:avLst>
              <a:gd name="adj1" fmla="val 12647"/>
              <a:gd name="adj2" fmla="val 0"/>
            </a:avLst>
          </a:prstGeom>
          <a:gradFill flip="none" rotWithShape="1">
            <a:gsLst>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1"/>
          </p:nvPr>
        </p:nvSpPr>
        <p:spPr>
          <a:xfrm>
            <a:off x="304799" y="1074738"/>
            <a:ext cx="2607624" cy="3259756"/>
          </a:xfrm>
        </p:spPr>
        <p:txBody>
          <a:bodyPr anchor="t">
            <a:normAutofit/>
          </a:bodyPr>
          <a:lstStyle>
            <a:lvl1pPr marL="0" indent="0" algn="ctr">
              <a:buNone/>
              <a:defRPr sz="1200" baseline="0"/>
            </a:lvl1pPr>
          </a:lstStyle>
          <a:p>
            <a:r>
              <a:rPr lang="en-US" smtClean="0"/>
              <a:t>Drag picture to placeholder or click icon to add</a:t>
            </a:r>
            <a:endParaRPr lang="en-US" dirty="0"/>
          </a:p>
        </p:txBody>
      </p:sp>
    </p:spTree>
    <p:extLst>
      <p:ext uri="{BB962C8B-B14F-4D97-AF65-F5344CB8AC3E}">
        <p14:creationId xmlns:p14="http://schemas.microsoft.com/office/powerpoint/2010/main" val="327744819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6_ Agenda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224644" y="531565"/>
            <a:ext cx="1483848"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defRPr lang="en-US" sz="2900" spc="-90" dirty="0" smtClean="0"/>
            </a:lvl1pPr>
          </a:lstStyle>
          <a:p>
            <a:pPr lvl="0"/>
            <a:r>
              <a:rPr lang="en-US" dirty="0" smtClean="0"/>
              <a:t>Agenda</a:t>
            </a:r>
          </a:p>
        </p:txBody>
      </p:sp>
      <p:sp>
        <p:nvSpPr>
          <p:cNvPr id="46" name="Text Placeholder 45"/>
          <p:cNvSpPr>
            <a:spLocks noGrp="1"/>
          </p:cNvSpPr>
          <p:nvPr>
            <p:ph type="body" sz="quarter" idx="10"/>
          </p:nvPr>
        </p:nvSpPr>
        <p:spPr>
          <a:xfrm>
            <a:off x="1637240" y="1290578"/>
            <a:ext cx="7120911" cy="46672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1708492" y="730840"/>
            <a:ext cx="7049660" cy="279252"/>
            <a:chOff x="2456121" y="730840"/>
            <a:chExt cx="9399547" cy="279252"/>
          </a:xfrm>
        </p:grpSpPr>
        <p:sp>
          <p:nvSpPr>
            <p:cNvPr id="6" name="Round Diagonal Corner Rectangle 5"/>
            <p:cNvSpPr/>
            <p:nvPr/>
          </p:nvSpPr>
          <p:spPr>
            <a:xfrm flipH="1">
              <a:off x="2456121" y="730841"/>
              <a:ext cx="2687442" cy="279251"/>
            </a:xfrm>
            <a:prstGeom prst="round2DiagRect">
              <a:avLst>
                <a:gd name="adj1" fmla="val 24069"/>
                <a:gd name="adj2" fmla="val 0"/>
              </a:avLst>
            </a:prstGeom>
            <a:gradFill flip="none" rotWithShape="1">
              <a:gsLst>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Diagonal Corner Rectangle 6"/>
            <p:cNvSpPr/>
            <p:nvPr/>
          </p:nvSpPr>
          <p:spPr>
            <a:xfrm flipV="1">
              <a:off x="5203853" y="730840"/>
              <a:ext cx="6651815" cy="279251"/>
            </a:xfrm>
            <a:prstGeom prst="round2DiagRect">
              <a:avLst>
                <a:gd name="adj1" fmla="val 20262"/>
                <a:gd name="adj2"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451731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_Orange Background">
    <p:spTree>
      <p:nvGrpSpPr>
        <p:cNvPr id="1" name=""/>
        <p:cNvGrpSpPr/>
        <p:nvPr/>
      </p:nvGrpSpPr>
      <p:grpSpPr>
        <a:xfrm>
          <a:off x="0" y="0"/>
          <a:ext cx="0" cy="0"/>
          <a:chOff x="0" y="0"/>
          <a:chExt cx="0" cy="0"/>
        </a:xfrm>
      </p:grpSpPr>
      <p:sp>
        <p:nvSpPr>
          <p:cNvPr id="4" name="Round Diagonal Corner Rectangle 3"/>
          <p:cNvSpPr/>
          <p:nvPr userDrawn="1"/>
        </p:nvSpPr>
        <p:spPr>
          <a:xfrm>
            <a:off x="0" y="1"/>
            <a:ext cx="9144000" cy="5925431"/>
          </a:xfrm>
          <a:prstGeom prst="round2DiagRect">
            <a:avLst>
              <a:gd name="adj1" fmla="val 0"/>
              <a:gd name="adj2" fmla="val 0"/>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26"/>
          <p:cNvSpPr>
            <a:spLocks noGrp="1" noChangeArrowheads="1"/>
          </p:cNvSpPr>
          <p:nvPr>
            <p:ph type="title"/>
          </p:nvPr>
        </p:nvSpPr>
        <p:spPr bwMode="auto">
          <a:xfrm>
            <a:off x="824343" y="544034"/>
            <a:ext cx="7402837" cy="6672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sz="4000" b="0" spc="-90" baseline="0">
                <a:solidFill>
                  <a:schemeClr val="bg1"/>
                </a:solidFill>
              </a:defRPr>
            </a:lvl1p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824343" y="1223159"/>
            <a:ext cx="7402837" cy="873364"/>
          </a:xfrm>
        </p:spPr>
        <p:txBody>
          <a:bodyPr>
            <a:normAutofit/>
          </a:bodyPr>
          <a:lstStyle>
            <a:lvl1pPr marL="0" indent="0">
              <a:buClr>
                <a:schemeClr val="bg1"/>
              </a:buClr>
              <a:buFontTx/>
              <a:buNone/>
              <a:defRPr sz="1800">
                <a:solidFill>
                  <a:schemeClr val="bg1"/>
                </a:solidFill>
              </a:defRPr>
            </a:lvl1pPr>
            <a:lvl2pPr marL="175022" indent="0">
              <a:buClr>
                <a:schemeClr val="bg1"/>
              </a:buClr>
              <a:buFontTx/>
              <a:buNone/>
              <a:defRPr>
                <a:solidFill>
                  <a:schemeClr val="bg1"/>
                </a:solidFill>
              </a:defRPr>
            </a:lvl2pPr>
            <a:lvl3pPr marL="301229" indent="0">
              <a:buClr>
                <a:schemeClr val="bg1"/>
              </a:buClr>
              <a:buFontTx/>
              <a:buNone/>
              <a:defRPr>
                <a:solidFill>
                  <a:schemeClr val="bg1"/>
                </a:solidFill>
              </a:defRPr>
            </a:lvl3pPr>
            <a:lvl4pPr marL="427434" indent="0">
              <a:buClr>
                <a:schemeClr val="bg1"/>
              </a:buClr>
              <a:buFontTx/>
              <a:buNone/>
              <a:defRPr>
                <a:solidFill>
                  <a:schemeClr val="bg1"/>
                </a:solidFill>
              </a:defRPr>
            </a:lvl4pPr>
            <a:lvl5pPr marL="559594" indent="0">
              <a:buClr>
                <a:schemeClr val="bg1"/>
              </a:buClr>
              <a:buFontTx/>
              <a:buNone/>
              <a:defRPr>
                <a:solidFill>
                  <a:schemeClr val="bg1"/>
                </a:solidFill>
              </a:defRPr>
            </a:lvl5pPr>
          </a:lstStyle>
          <a:p>
            <a:pPr lvl="0"/>
            <a:r>
              <a:rPr lang="en-US" smtClean="0"/>
              <a:t>Click to edit Master text styles</a:t>
            </a:r>
          </a:p>
        </p:txBody>
      </p:sp>
      <p:grpSp>
        <p:nvGrpSpPr>
          <p:cNvPr id="14" name="Group 13"/>
          <p:cNvGrpSpPr/>
          <p:nvPr userDrawn="1"/>
        </p:nvGrpSpPr>
        <p:grpSpPr>
          <a:xfrm>
            <a:off x="7401808" y="4548249"/>
            <a:ext cx="1472866" cy="1414062"/>
            <a:chOff x="934393" y="3452281"/>
            <a:chExt cx="668168" cy="641492"/>
          </a:xfrm>
          <a:solidFill>
            <a:schemeClr val="bg1"/>
          </a:solidFill>
        </p:grpSpPr>
        <p:sp>
          <p:nvSpPr>
            <p:cNvPr id="15" name="Freeform 143"/>
            <p:cNvSpPr>
              <a:spLocks noChangeAspect="1"/>
            </p:cNvSpPr>
            <p:nvPr/>
          </p:nvSpPr>
          <p:spPr bwMode="black">
            <a:xfrm>
              <a:off x="1123836" y="3452281"/>
              <a:ext cx="225283" cy="117526"/>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16" name="Freeform 144"/>
            <p:cNvSpPr>
              <a:spLocks noChangeAspect="1"/>
            </p:cNvSpPr>
            <p:nvPr/>
          </p:nvSpPr>
          <p:spPr bwMode="black">
            <a:xfrm>
              <a:off x="1254397" y="3515940"/>
              <a:ext cx="220162" cy="119973"/>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grpFill/>
            <a:ln w="9525" cap="flat" cmpd="sng">
              <a:noFill/>
              <a:prstDash val="solid"/>
              <a:round/>
              <a:headEnd type="none" w="med" len="med"/>
              <a:tailEnd type="none" w="med" len="med"/>
            </a:ln>
            <a:effectLst/>
          </p:spPr>
          <p:txBody>
            <a:bodyPr/>
            <a:lstStyle/>
            <a:p>
              <a:endParaRPr lang="en-US"/>
            </a:p>
          </p:txBody>
        </p:sp>
        <p:sp>
          <p:nvSpPr>
            <p:cNvPr id="17" name="Freeform 145"/>
            <p:cNvSpPr>
              <a:spLocks noChangeAspect="1"/>
            </p:cNvSpPr>
            <p:nvPr/>
          </p:nvSpPr>
          <p:spPr bwMode="black">
            <a:xfrm>
              <a:off x="1377278" y="3577151"/>
              <a:ext cx="225283" cy="122422"/>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18" name="Freeform 146"/>
            <p:cNvSpPr>
              <a:spLocks noChangeAspect="1"/>
            </p:cNvSpPr>
            <p:nvPr/>
          </p:nvSpPr>
          <p:spPr bwMode="black">
            <a:xfrm>
              <a:off x="1187835" y="3687331"/>
              <a:ext cx="225283" cy="122422"/>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grpFill/>
            <a:ln w="9525" cap="flat" cmpd="sng">
              <a:noFill/>
              <a:prstDash val="solid"/>
              <a:round/>
              <a:headEnd type="none" w="med" len="med"/>
              <a:tailEnd type="none" w="med" len="med"/>
            </a:ln>
            <a:effectLst/>
          </p:spPr>
          <p:txBody>
            <a:bodyPr/>
            <a:lstStyle/>
            <a:p>
              <a:endParaRPr lang="en-US"/>
            </a:p>
          </p:txBody>
        </p:sp>
        <p:sp>
          <p:nvSpPr>
            <p:cNvPr id="19" name="Freeform 147"/>
            <p:cNvSpPr>
              <a:spLocks noChangeAspect="1"/>
            </p:cNvSpPr>
            <p:nvPr/>
          </p:nvSpPr>
          <p:spPr bwMode="black">
            <a:xfrm>
              <a:off x="1315838" y="3753439"/>
              <a:ext cx="222723" cy="117526"/>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20" name="Freeform 148"/>
            <p:cNvSpPr>
              <a:spLocks noChangeAspect="1"/>
            </p:cNvSpPr>
            <p:nvPr/>
          </p:nvSpPr>
          <p:spPr bwMode="black">
            <a:xfrm>
              <a:off x="1000955" y="3795062"/>
              <a:ext cx="220162" cy="124870"/>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grpFill/>
            <a:ln w="9525" cap="flat" cmpd="sng">
              <a:noFill/>
              <a:prstDash val="solid"/>
              <a:round/>
              <a:headEnd type="none" w="med" len="med"/>
              <a:tailEnd type="none" w="med" len="med"/>
            </a:ln>
            <a:effectLst/>
          </p:spPr>
          <p:txBody>
            <a:bodyPr/>
            <a:lstStyle/>
            <a:p>
              <a:endParaRPr lang="en-US"/>
            </a:p>
          </p:txBody>
        </p:sp>
        <p:sp>
          <p:nvSpPr>
            <p:cNvPr id="21" name="Freeform 149"/>
            <p:cNvSpPr>
              <a:spLocks noChangeAspect="1"/>
            </p:cNvSpPr>
            <p:nvPr/>
          </p:nvSpPr>
          <p:spPr bwMode="black">
            <a:xfrm>
              <a:off x="1123836" y="3858722"/>
              <a:ext cx="225283" cy="122422"/>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22" name="Freeform 150"/>
            <p:cNvSpPr>
              <a:spLocks noChangeAspect="1"/>
            </p:cNvSpPr>
            <p:nvPr/>
          </p:nvSpPr>
          <p:spPr bwMode="black">
            <a:xfrm>
              <a:off x="934393" y="3971351"/>
              <a:ext cx="225283" cy="122422"/>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grpFill/>
            <a:ln w="9525" cap="flat" cmpd="sng">
              <a:no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394543594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Orange Background">
    <p:spTree>
      <p:nvGrpSpPr>
        <p:cNvPr id="1" name=""/>
        <p:cNvGrpSpPr/>
        <p:nvPr/>
      </p:nvGrpSpPr>
      <p:grpSpPr>
        <a:xfrm>
          <a:off x="0" y="0"/>
          <a:ext cx="0" cy="0"/>
          <a:chOff x="0" y="0"/>
          <a:chExt cx="0" cy="0"/>
        </a:xfrm>
      </p:grpSpPr>
      <p:sp>
        <p:nvSpPr>
          <p:cNvPr id="4" name="Round Diagonal Corner Rectangle 3"/>
          <p:cNvSpPr/>
          <p:nvPr userDrawn="1"/>
        </p:nvSpPr>
        <p:spPr>
          <a:xfrm>
            <a:off x="0" y="1"/>
            <a:ext cx="9144000" cy="5925431"/>
          </a:xfrm>
          <a:prstGeom prst="round2DiagRect">
            <a:avLst>
              <a:gd name="adj1" fmla="val 0"/>
              <a:gd name="adj2" fmla="val 0"/>
            </a:avLst>
          </a:prstGeom>
          <a:gradFill flip="none" rotWithShape="1">
            <a:gsLst>
              <a:gs pos="69000">
                <a:schemeClr val="accent4">
                  <a:lumMod val="50000"/>
                </a:schemeClr>
              </a:gs>
              <a:gs pos="9000">
                <a:schemeClr val="accent4"/>
              </a:gs>
              <a:gs pos="0">
                <a:schemeClr val="accent4"/>
              </a:gs>
              <a:gs pos="94690">
                <a:srgbClr val="2A2E32"/>
              </a:gs>
              <a:gs pos="31000">
                <a:schemeClr val="accent4">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26"/>
          <p:cNvSpPr>
            <a:spLocks noGrp="1" noChangeArrowheads="1"/>
          </p:cNvSpPr>
          <p:nvPr>
            <p:ph type="title"/>
          </p:nvPr>
        </p:nvSpPr>
        <p:spPr bwMode="auto">
          <a:xfrm>
            <a:off x="824343" y="544034"/>
            <a:ext cx="7402837" cy="6672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sz="4000" b="0" spc="-90" baseline="0">
                <a:solidFill>
                  <a:schemeClr val="bg1"/>
                </a:solidFill>
              </a:defRPr>
            </a:lvl1pPr>
          </a:lstStyle>
          <a:p>
            <a:pPr lvl="0"/>
            <a:r>
              <a:rPr lang="en-US" smtClean="0"/>
              <a:t>Click to edit Master title style</a:t>
            </a:r>
            <a:endParaRPr lang="en-US" dirty="0" smtClean="0"/>
          </a:p>
        </p:txBody>
      </p:sp>
      <p:sp>
        <p:nvSpPr>
          <p:cNvPr id="46" name="Text Placeholder 45"/>
          <p:cNvSpPr>
            <a:spLocks noGrp="1"/>
          </p:cNvSpPr>
          <p:nvPr>
            <p:ph type="body" sz="quarter" idx="10"/>
          </p:nvPr>
        </p:nvSpPr>
        <p:spPr>
          <a:xfrm>
            <a:off x="824343" y="1223159"/>
            <a:ext cx="7402837" cy="873364"/>
          </a:xfrm>
        </p:spPr>
        <p:txBody>
          <a:bodyPr>
            <a:normAutofit/>
          </a:bodyPr>
          <a:lstStyle>
            <a:lvl1pPr marL="0" indent="0">
              <a:buClr>
                <a:schemeClr val="bg1"/>
              </a:buClr>
              <a:buFontTx/>
              <a:buNone/>
              <a:defRPr sz="1800">
                <a:solidFill>
                  <a:schemeClr val="bg1"/>
                </a:solidFill>
              </a:defRPr>
            </a:lvl1pPr>
            <a:lvl2pPr marL="175022" indent="0">
              <a:buClr>
                <a:schemeClr val="bg1"/>
              </a:buClr>
              <a:buFontTx/>
              <a:buNone/>
              <a:defRPr>
                <a:solidFill>
                  <a:schemeClr val="bg1"/>
                </a:solidFill>
              </a:defRPr>
            </a:lvl2pPr>
            <a:lvl3pPr marL="301229" indent="0">
              <a:buClr>
                <a:schemeClr val="bg1"/>
              </a:buClr>
              <a:buFontTx/>
              <a:buNone/>
              <a:defRPr>
                <a:solidFill>
                  <a:schemeClr val="bg1"/>
                </a:solidFill>
              </a:defRPr>
            </a:lvl3pPr>
            <a:lvl4pPr marL="427434" indent="0">
              <a:buClr>
                <a:schemeClr val="bg1"/>
              </a:buClr>
              <a:buFontTx/>
              <a:buNone/>
              <a:defRPr>
                <a:solidFill>
                  <a:schemeClr val="bg1"/>
                </a:solidFill>
              </a:defRPr>
            </a:lvl4pPr>
            <a:lvl5pPr marL="559594" indent="0">
              <a:buClr>
                <a:schemeClr val="bg1"/>
              </a:buClr>
              <a:buFontTx/>
              <a:buNone/>
              <a:defRPr>
                <a:solidFill>
                  <a:schemeClr val="bg1"/>
                </a:solidFill>
              </a:defRPr>
            </a:lvl5pPr>
          </a:lstStyle>
          <a:p>
            <a:pPr lvl="0"/>
            <a:r>
              <a:rPr lang="en-US" smtClean="0"/>
              <a:t>Click to edit Master text styles</a:t>
            </a:r>
          </a:p>
        </p:txBody>
      </p:sp>
      <p:grpSp>
        <p:nvGrpSpPr>
          <p:cNvPr id="14" name="Group 13"/>
          <p:cNvGrpSpPr/>
          <p:nvPr userDrawn="1"/>
        </p:nvGrpSpPr>
        <p:grpSpPr>
          <a:xfrm>
            <a:off x="7401808" y="4548249"/>
            <a:ext cx="1472866" cy="1414062"/>
            <a:chOff x="934393" y="3452281"/>
            <a:chExt cx="668168" cy="641492"/>
          </a:xfrm>
          <a:solidFill>
            <a:schemeClr val="bg1"/>
          </a:solidFill>
        </p:grpSpPr>
        <p:sp>
          <p:nvSpPr>
            <p:cNvPr id="15" name="Freeform 143"/>
            <p:cNvSpPr>
              <a:spLocks noChangeAspect="1"/>
            </p:cNvSpPr>
            <p:nvPr/>
          </p:nvSpPr>
          <p:spPr bwMode="black">
            <a:xfrm>
              <a:off x="1123836" y="3452281"/>
              <a:ext cx="225283" cy="117526"/>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16" name="Freeform 144"/>
            <p:cNvSpPr>
              <a:spLocks noChangeAspect="1"/>
            </p:cNvSpPr>
            <p:nvPr/>
          </p:nvSpPr>
          <p:spPr bwMode="black">
            <a:xfrm>
              <a:off x="1254397" y="3515940"/>
              <a:ext cx="220162" cy="119973"/>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grpFill/>
            <a:ln w="9525" cap="flat" cmpd="sng">
              <a:noFill/>
              <a:prstDash val="solid"/>
              <a:round/>
              <a:headEnd type="none" w="med" len="med"/>
              <a:tailEnd type="none" w="med" len="med"/>
            </a:ln>
            <a:effectLst/>
          </p:spPr>
          <p:txBody>
            <a:bodyPr/>
            <a:lstStyle/>
            <a:p>
              <a:endParaRPr lang="en-US"/>
            </a:p>
          </p:txBody>
        </p:sp>
        <p:sp>
          <p:nvSpPr>
            <p:cNvPr id="17" name="Freeform 145"/>
            <p:cNvSpPr>
              <a:spLocks noChangeAspect="1"/>
            </p:cNvSpPr>
            <p:nvPr/>
          </p:nvSpPr>
          <p:spPr bwMode="black">
            <a:xfrm>
              <a:off x="1377278" y="3577151"/>
              <a:ext cx="225283" cy="122422"/>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18" name="Freeform 146"/>
            <p:cNvSpPr>
              <a:spLocks noChangeAspect="1"/>
            </p:cNvSpPr>
            <p:nvPr/>
          </p:nvSpPr>
          <p:spPr bwMode="black">
            <a:xfrm>
              <a:off x="1187835" y="3687331"/>
              <a:ext cx="225283" cy="122422"/>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grpFill/>
            <a:ln w="9525" cap="flat" cmpd="sng">
              <a:noFill/>
              <a:prstDash val="solid"/>
              <a:round/>
              <a:headEnd type="none" w="med" len="med"/>
              <a:tailEnd type="none" w="med" len="med"/>
            </a:ln>
            <a:effectLst/>
          </p:spPr>
          <p:txBody>
            <a:bodyPr/>
            <a:lstStyle/>
            <a:p>
              <a:endParaRPr lang="en-US"/>
            </a:p>
          </p:txBody>
        </p:sp>
        <p:sp>
          <p:nvSpPr>
            <p:cNvPr id="19" name="Freeform 147"/>
            <p:cNvSpPr>
              <a:spLocks noChangeAspect="1"/>
            </p:cNvSpPr>
            <p:nvPr/>
          </p:nvSpPr>
          <p:spPr bwMode="black">
            <a:xfrm>
              <a:off x="1315838" y="3753439"/>
              <a:ext cx="222723" cy="117526"/>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20" name="Freeform 148"/>
            <p:cNvSpPr>
              <a:spLocks noChangeAspect="1"/>
            </p:cNvSpPr>
            <p:nvPr/>
          </p:nvSpPr>
          <p:spPr bwMode="black">
            <a:xfrm>
              <a:off x="1000955" y="3795062"/>
              <a:ext cx="220162" cy="124870"/>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grpFill/>
            <a:ln w="9525" cap="flat" cmpd="sng">
              <a:noFill/>
              <a:prstDash val="solid"/>
              <a:round/>
              <a:headEnd type="none" w="med" len="med"/>
              <a:tailEnd type="none" w="med" len="med"/>
            </a:ln>
            <a:effectLst/>
          </p:spPr>
          <p:txBody>
            <a:bodyPr/>
            <a:lstStyle/>
            <a:p>
              <a:endParaRPr lang="en-US"/>
            </a:p>
          </p:txBody>
        </p:sp>
        <p:sp>
          <p:nvSpPr>
            <p:cNvPr id="21" name="Freeform 149"/>
            <p:cNvSpPr>
              <a:spLocks noChangeAspect="1"/>
            </p:cNvSpPr>
            <p:nvPr/>
          </p:nvSpPr>
          <p:spPr bwMode="black">
            <a:xfrm>
              <a:off x="1123836" y="3858722"/>
              <a:ext cx="225283" cy="122422"/>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grpFill/>
            <a:ln w="9525" cap="flat" cmpd="sng">
              <a:noFill/>
              <a:prstDash val="solid"/>
              <a:round/>
              <a:headEnd type="none" w="med" len="med"/>
              <a:tailEnd type="none" w="med" len="med"/>
            </a:ln>
            <a:effectLst/>
          </p:spPr>
          <p:txBody>
            <a:bodyPr/>
            <a:lstStyle/>
            <a:p>
              <a:endParaRPr lang="en-US"/>
            </a:p>
          </p:txBody>
        </p:sp>
        <p:sp>
          <p:nvSpPr>
            <p:cNvPr id="22" name="Freeform 150"/>
            <p:cNvSpPr>
              <a:spLocks noChangeAspect="1"/>
            </p:cNvSpPr>
            <p:nvPr/>
          </p:nvSpPr>
          <p:spPr bwMode="black">
            <a:xfrm>
              <a:off x="934393" y="3971351"/>
              <a:ext cx="225283" cy="122422"/>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grpFill/>
            <a:ln w="9525" cap="flat" cmpd="sng">
              <a:no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21506722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08891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www.freescale.com/" TargetMode="External"/><Relationship Id="rId4" Type="http://schemas.openxmlformats.org/officeDocument/2006/relationships/hyperlink" Target="https://twitter.com/Freescale" TargetMode="External"/><Relationship Id="rId5" Type="http://schemas.openxmlformats.org/officeDocument/2006/relationships/hyperlink" Target="https://www.facebook.com/freescale" TargetMode="External"/><Relationship Id="rId1" Type="http://schemas.openxmlformats.org/officeDocument/2006/relationships/slideLayout" Target="../slideLayouts/slideLayout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225511" y="280713"/>
            <a:ext cx="8725789"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17" name="Text Placeholder 16"/>
          <p:cNvSpPr>
            <a:spLocks noGrp="1"/>
          </p:cNvSpPr>
          <p:nvPr>
            <p:ph type="body" idx="1"/>
          </p:nvPr>
        </p:nvSpPr>
        <p:spPr>
          <a:xfrm>
            <a:off x="224642" y="1068042"/>
            <a:ext cx="8735291" cy="46660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2" name="Group 31"/>
          <p:cNvGrpSpPr/>
          <p:nvPr userDrawn="1"/>
        </p:nvGrpSpPr>
        <p:grpSpPr>
          <a:xfrm>
            <a:off x="379911" y="6258336"/>
            <a:ext cx="1847279" cy="379823"/>
            <a:chOff x="633159" y="6301141"/>
            <a:chExt cx="1771650" cy="381114"/>
          </a:xfrm>
        </p:grpSpPr>
        <p:sp>
          <p:nvSpPr>
            <p:cNvPr id="33" name="Text Box 129"/>
            <p:cNvSpPr txBox="1">
              <a:spLocks noChangeAspect="1" noChangeArrowheads="1"/>
            </p:cNvSpPr>
            <p:nvPr/>
          </p:nvSpPr>
          <p:spPr bwMode="black">
            <a:xfrm>
              <a:off x="2094626" y="6435763"/>
              <a:ext cx="310183" cy="151580"/>
            </a:xfrm>
            <a:prstGeom prst="rect">
              <a:avLst/>
            </a:prstGeom>
            <a:noFill/>
            <a:ln w="9525">
              <a:noFill/>
              <a:miter lim="800000"/>
              <a:headEnd/>
              <a:tailEnd/>
            </a:ln>
            <a:effectLst/>
          </p:spPr>
          <p:txBody>
            <a:bodyPr>
              <a:spAutoFit/>
            </a:bodyPr>
            <a:lstStyle/>
            <a:p>
              <a:r>
                <a:rPr lang="en-US" sz="300" b="1" dirty="0"/>
                <a:t>TM</a:t>
              </a:r>
            </a:p>
          </p:txBody>
        </p:sp>
        <p:sp>
          <p:nvSpPr>
            <p:cNvPr id="34"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5"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36"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7"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38"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9"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40"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41"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42"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43"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44"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45"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46"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47"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48"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49"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50"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
        <p:nvSpPr>
          <p:cNvPr id="52" name="Oval 51">
            <a:hlinkClick r:id="" action="ppaction://hlinkshowjump?jump=nextslide"/>
          </p:cNvPr>
          <p:cNvSpPr/>
          <p:nvPr/>
        </p:nvSpPr>
        <p:spPr>
          <a:xfrm>
            <a:off x="8495759" y="6258336"/>
            <a:ext cx="396374" cy="39637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hlinkClick r:id="" action="ppaction://hlinkshowjump?jump=nextslide"/>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537734" y="6295743"/>
            <a:ext cx="355877" cy="332149"/>
          </a:xfrm>
          <a:prstGeom prst="rect">
            <a:avLst/>
          </a:prstGeom>
        </p:spPr>
      </p:pic>
      <p:sp>
        <p:nvSpPr>
          <p:cNvPr id="55" name="Oval 54">
            <a:hlinkClick r:id="" action="ppaction://hlinkshowjump?jump=previousslide"/>
          </p:cNvPr>
          <p:cNvSpPr/>
          <p:nvPr userDrawn="1"/>
        </p:nvSpPr>
        <p:spPr>
          <a:xfrm>
            <a:off x="8003969" y="6258336"/>
            <a:ext cx="396374" cy="39637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hlinkClick r:id="" action="ppaction://hlinkshowjump?jump=previousslide"/>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flipH="1">
            <a:off x="8026224" y="6295743"/>
            <a:ext cx="355877" cy="332149"/>
          </a:xfrm>
          <a:prstGeom prst="rect">
            <a:avLst/>
          </a:prstGeom>
        </p:spPr>
      </p:pic>
      <p:sp>
        <p:nvSpPr>
          <p:cNvPr id="57" name="TextBox 56"/>
          <p:cNvSpPr txBox="1"/>
          <p:nvPr userDrawn="1"/>
        </p:nvSpPr>
        <p:spPr>
          <a:xfrm>
            <a:off x="2343483" y="6496493"/>
            <a:ext cx="4019075" cy="215444"/>
          </a:xfrm>
          <a:prstGeom prst="rect">
            <a:avLst/>
          </a:prstGeom>
          <a:noFill/>
        </p:spPr>
        <p:txBody>
          <a:bodyPr wrap="square" rtlCol="0">
            <a:spAutoFit/>
          </a:bodyPr>
          <a:lstStyle/>
          <a:p>
            <a:pPr algn="l"/>
            <a:r>
              <a:rPr lang="en-US" sz="800" b="0" i="0" dirty="0" smtClean="0">
                <a:solidFill>
                  <a:schemeClr val="tx1">
                    <a:lumMod val="50000"/>
                    <a:lumOff val="50000"/>
                  </a:schemeClr>
                </a:solidFill>
              </a:rPr>
              <a:t>External</a:t>
            </a:r>
            <a:r>
              <a:rPr lang="en-US" sz="800" b="0" i="0" baseline="0" dirty="0" smtClean="0">
                <a:solidFill>
                  <a:schemeClr val="tx1">
                    <a:lumMod val="50000"/>
                    <a:lumOff val="50000"/>
                  </a:schemeClr>
                </a:solidFill>
              </a:rPr>
              <a:t> Use  </a:t>
            </a:r>
            <a:r>
              <a:rPr lang="en-US" sz="800" b="0" i="0" dirty="0" smtClean="0">
                <a:solidFill>
                  <a:schemeClr val="tx1">
                    <a:lumMod val="50000"/>
                    <a:lumOff val="50000"/>
                  </a:schemeClr>
                </a:solidFill>
              </a:rPr>
              <a:t>    </a:t>
            </a:r>
          </a:p>
        </p:txBody>
      </p:sp>
      <p:sp>
        <p:nvSpPr>
          <p:cNvPr id="58" name="Slide Number Placeholder 1"/>
          <p:cNvSpPr txBox="1">
            <a:spLocks/>
          </p:cNvSpPr>
          <p:nvPr userDrawn="1"/>
        </p:nvSpPr>
        <p:spPr>
          <a:xfrm>
            <a:off x="3155249" y="6411262"/>
            <a:ext cx="408220" cy="365125"/>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fld id="{9899D5D8-9A89-49C6-87E2-D5B81659BB09}"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cxnSp>
        <p:nvCxnSpPr>
          <p:cNvPr id="5" name="Straight Connector 4"/>
          <p:cNvCxnSpPr/>
          <p:nvPr userDrawn="1"/>
        </p:nvCxnSpPr>
        <p:spPr>
          <a:xfrm>
            <a:off x="3113685" y="6535885"/>
            <a:ext cx="0" cy="1173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userDrawn="1"/>
        </p:nvSpPr>
        <p:spPr>
          <a:xfrm>
            <a:off x="3600783" y="6439343"/>
            <a:ext cx="4019075" cy="323165"/>
          </a:xfrm>
          <a:prstGeom prst="rect">
            <a:avLst/>
          </a:prstGeom>
          <a:noFill/>
        </p:spPr>
        <p:txBody>
          <a:bodyPr wrap="square" rtlCol="0">
            <a:spAutoFit/>
          </a:bodyPr>
          <a:lstStyle/>
          <a:p>
            <a:pPr algn="l"/>
            <a:r>
              <a:rPr lang="en-US" sz="1500" b="1" i="0" dirty="0" smtClean="0">
                <a:solidFill>
                  <a:schemeClr val="accent2"/>
                </a:solidFill>
              </a:rPr>
              <a:t>#FTF2015</a:t>
            </a:r>
          </a:p>
        </p:txBody>
      </p:sp>
    </p:spTree>
    <p:extLst>
      <p:ext uri="{BB962C8B-B14F-4D97-AF65-F5344CB8AC3E}">
        <p14:creationId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07" r:id="rId3"/>
    <p:sldLayoutId id="2147483776" r:id="rId4"/>
    <p:sldLayoutId id="2147483777" r:id="rId5"/>
    <p:sldLayoutId id="2147483780" r:id="rId6"/>
  </p:sldLayoutIdLst>
  <p:transition>
    <p:fade/>
  </p:transition>
  <p:timing>
    <p:tnLst>
      <p:par>
        <p:cTn id="1" dur="indefinite" restart="never" nodeType="tmRoot"/>
      </p:par>
    </p:tnLst>
  </p:timing>
  <p:hf hdr="0" ftr="0" dt="0"/>
  <p:txStyles>
    <p:titleStyle>
      <a:lvl1pPr algn="l" rtl="0" eaLnBrk="1" fontAlgn="base" hangingPunct="1">
        <a:lnSpc>
          <a:spcPct val="100000"/>
        </a:lnSpc>
        <a:spcBef>
          <a:spcPct val="0"/>
        </a:spcBef>
        <a:spcAft>
          <a:spcPct val="0"/>
        </a:spcAft>
        <a:defRPr lang="en-US" sz="2400" b="1" kern="1200" dirty="0" smtClean="0">
          <a:solidFill>
            <a:schemeClr val="accent4">
              <a:lumMod val="50000"/>
            </a:schemeClr>
          </a:solidFill>
          <a:effectLst/>
          <a:latin typeface="Arial" charset="0"/>
          <a:ea typeface="+mn-ea"/>
          <a:cs typeface="+mn-cs"/>
        </a:defRPr>
      </a:lvl1pPr>
      <a:lvl2pPr algn="r" rtl="0" eaLnBrk="1" fontAlgn="base" hangingPunct="1">
        <a:lnSpc>
          <a:spcPct val="85000"/>
        </a:lnSpc>
        <a:spcBef>
          <a:spcPct val="0"/>
        </a:spcBef>
        <a:spcAft>
          <a:spcPct val="0"/>
        </a:spcAft>
        <a:defRPr sz="1650" b="1">
          <a:solidFill>
            <a:schemeClr val="tx1"/>
          </a:solidFill>
          <a:latin typeface="Arial" charset="0"/>
        </a:defRPr>
      </a:lvl2pPr>
      <a:lvl3pPr algn="r" rtl="0" eaLnBrk="1" fontAlgn="base" hangingPunct="1">
        <a:lnSpc>
          <a:spcPct val="85000"/>
        </a:lnSpc>
        <a:spcBef>
          <a:spcPct val="0"/>
        </a:spcBef>
        <a:spcAft>
          <a:spcPct val="0"/>
        </a:spcAft>
        <a:defRPr sz="1650" b="1">
          <a:solidFill>
            <a:schemeClr val="tx1"/>
          </a:solidFill>
          <a:latin typeface="Arial" charset="0"/>
        </a:defRPr>
      </a:lvl3pPr>
      <a:lvl4pPr algn="r" rtl="0" eaLnBrk="1" fontAlgn="base" hangingPunct="1">
        <a:lnSpc>
          <a:spcPct val="85000"/>
        </a:lnSpc>
        <a:spcBef>
          <a:spcPct val="0"/>
        </a:spcBef>
        <a:spcAft>
          <a:spcPct val="0"/>
        </a:spcAft>
        <a:defRPr sz="1650" b="1">
          <a:solidFill>
            <a:schemeClr val="tx1"/>
          </a:solidFill>
          <a:latin typeface="Arial" charset="0"/>
        </a:defRPr>
      </a:lvl4pPr>
      <a:lvl5pPr algn="r" rtl="0" eaLnBrk="1" fontAlgn="base" hangingPunct="1">
        <a:lnSpc>
          <a:spcPct val="85000"/>
        </a:lnSpc>
        <a:spcBef>
          <a:spcPct val="0"/>
        </a:spcBef>
        <a:spcAft>
          <a:spcPct val="0"/>
        </a:spcAft>
        <a:defRPr sz="1650" b="1">
          <a:solidFill>
            <a:schemeClr val="tx1"/>
          </a:solidFill>
          <a:latin typeface="Arial" charset="0"/>
        </a:defRPr>
      </a:lvl5pPr>
      <a:lvl6pPr marL="342900" algn="r" rtl="0" eaLnBrk="1" fontAlgn="base" hangingPunct="1">
        <a:lnSpc>
          <a:spcPct val="85000"/>
        </a:lnSpc>
        <a:spcBef>
          <a:spcPct val="0"/>
        </a:spcBef>
        <a:spcAft>
          <a:spcPct val="0"/>
        </a:spcAft>
        <a:defRPr sz="1650" b="1">
          <a:solidFill>
            <a:schemeClr val="tx1"/>
          </a:solidFill>
          <a:latin typeface="Arial" charset="0"/>
        </a:defRPr>
      </a:lvl6pPr>
      <a:lvl7pPr marL="685800" algn="r" rtl="0" eaLnBrk="1" fontAlgn="base" hangingPunct="1">
        <a:lnSpc>
          <a:spcPct val="85000"/>
        </a:lnSpc>
        <a:spcBef>
          <a:spcPct val="0"/>
        </a:spcBef>
        <a:spcAft>
          <a:spcPct val="0"/>
        </a:spcAft>
        <a:defRPr sz="1650" b="1">
          <a:solidFill>
            <a:schemeClr val="tx1"/>
          </a:solidFill>
          <a:latin typeface="Arial" charset="0"/>
        </a:defRPr>
      </a:lvl7pPr>
      <a:lvl8pPr marL="1028700" algn="r" rtl="0" eaLnBrk="1" fontAlgn="base" hangingPunct="1">
        <a:lnSpc>
          <a:spcPct val="85000"/>
        </a:lnSpc>
        <a:spcBef>
          <a:spcPct val="0"/>
        </a:spcBef>
        <a:spcAft>
          <a:spcPct val="0"/>
        </a:spcAft>
        <a:defRPr sz="1650" b="1">
          <a:solidFill>
            <a:schemeClr val="tx1"/>
          </a:solidFill>
          <a:latin typeface="Arial" charset="0"/>
        </a:defRPr>
      </a:lvl8pPr>
      <a:lvl9pPr marL="1371600" algn="r" rtl="0" eaLnBrk="1" fontAlgn="base" hangingPunct="1">
        <a:lnSpc>
          <a:spcPct val="85000"/>
        </a:lnSpc>
        <a:spcBef>
          <a:spcPct val="0"/>
        </a:spcBef>
        <a:spcAft>
          <a:spcPct val="0"/>
        </a:spcAft>
        <a:defRPr sz="1650" b="1">
          <a:solidFill>
            <a:schemeClr val="tx1"/>
          </a:solidFill>
          <a:latin typeface="Arial" charset="0"/>
        </a:defRPr>
      </a:lvl9pPr>
    </p:titleStyle>
    <p:bodyStyle>
      <a:lvl1pPr marL="175022" indent="-175022" algn="l" rtl="0" eaLnBrk="1" fontAlgn="base" hangingPunct="1">
        <a:lnSpc>
          <a:spcPct val="100000"/>
        </a:lnSpc>
        <a:spcBef>
          <a:spcPts val="431"/>
        </a:spcBef>
        <a:spcAft>
          <a:spcPts val="56"/>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344488" indent="-169863" algn="l" rtl="0" eaLnBrk="1" fontAlgn="base" hangingPunct="1">
        <a:lnSpc>
          <a:spcPct val="100000"/>
        </a:lnSpc>
        <a:spcBef>
          <a:spcPts val="431"/>
        </a:spcBef>
        <a:spcAft>
          <a:spcPts val="56"/>
        </a:spcAft>
        <a:buClr>
          <a:schemeClr val="tx1"/>
        </a:buClr>
        <a:buSzPct val="80000"/>
        <a:buFont typeface="Arial" pitchFamily="34" charset="0"/>
        <a:buChar char="−"/>
        <a:defRPr sz="2000">
          <a:solidFill>
            <a:srgbClr val="000000"/>
          </a:solidFill>
          <a:latin typeface="+mn-lt"/>
        </a:defRPr>
      </a:lvl2pPr>
      <a:lvl3pPr marL="427435" indent="-126206" algn="l" rtl="0" eaLnBrk="1" fontAlgn="base" hangingPunct="1">
        <a:lnSpc>
          <a:spcPct val="100000"/>
        </a:lnSpc>
        <a:spcBef>
          <a:spcPts val="431"/>
        </a:spcBef>
        <a:spcAft>
          <a:spcPts val="56"/>
        </a:spcAft>
        <a:buClr>
          <a:schemeClr val="tx1"/>
        </a:buClr>
        <a:buSzPct val="80000"/>
        <a:buFont typeface="Wingdings" pitchFamily="2" charset="2"/>
        <a:buChar char="§"/>
        <a:defRPr sz="1800">
          <a:solidFill>
            <a:srgbClr val="000000"/>
          </a:solidFill>
          <a:latin typeface="+mn-lt"/>
        </a:defRPr>
      </a:lvl3pPr>
      <a:lvl4pPr marL="559594" indent="-132160" algn="l" rtl="0" eaLnBrk="1" fontAlgn="base" hangingPunct="1">
        <a:lnSpc>
          <a:spcPct val="100000"/>
        </a:lnSpc>
        <a:spcBef>
          <a:spcPts val="431"/>
        </a:spcBef>
        <a:spcAft>
          <a:spcPts val="56"/>
        </a:spcAft>
        <a:buClr>
          <a:schemeClr val="tx1"/>
        </a:buClr>
        <a:buSzPct val="80000"/>
        <a:buFont typeface="Arial" pitchFamily="34" charset="0"/>
        <a:buChar char="•"/>
        <a:defRPr sz="1600">
          <a:solidFill>
            <a:srgbClr val="000000"/>
          </a:solidFill>
          <a:latin typeface="+mn-lt"/>
        </a:defRPr>
      </a:lvl4pPr>
      <a:lvl5pPr marL="727472" indent="-167879" algn="l" rtl="0" eaLnBrk="1" fontAlgn="base" hangingPunct="1">
        <a:lnSpc>
          <a:spcPct val="100000"/>
        </a:lnSpc>
        <a:spcBef>
          <a:spcPts val="431"/>
        </a:spcBef>
        <a:spcAft>
          <a:spcPts val="56"/>
        </a:spcAft>
        <a:buClr>
          <a:schemeClr val="tx1"/>
        </a:buClr>
        <a:buSzPct val="70000"/>
        <a:buFont typeface="Arial" pitchFamily="34" charset="0"/>
        <a:buChar char="−"/>
        <a:defRPr sz="1400">
          <a:solidFill>
            <a:srgbClr val="000000"/>
          </a:solidFill>
          <a:latin typeface="+mn-lt"/>
        </a:defRPr>
      </a:lvl5pPr>
      <a:lvl6pPr marL="1672829" indent="-117872" algn="l" rtl="0" eaLnBrk="1" fontAlgn="base" hangingPunct="1">
        <a:spcBef>
          <a:spcPct val="20000"/>
        </a:spcBef>
        <a:spcAft>
          <a:spcPct val="3000"/>
        </a:spcAft>
        <a:buClr>
          <a:schemeClr val="tx1"/>
        </a:buClr>
        <a:buSzPct val="70000"/>
        <a:buFont typeface="Arial" charset="0"/>
        <a:buChar char="►"/>
        <a:defRPr sz="1050">
          <a:solidFill>
            <a:srgbClr val="000000"/>
          </a:solidFill>
          <a:latin typeface="+mn-lt"/>
        </a:defRPr>
      </a:lvl6pPr>
      <a:lvl7pPr marL="2015729" indent="-117872" algn="l" rtl="0" eaLnBrk="1" fontAlgn="base" hangingPunct="1">
        <a:spcBef>
          <a:spcPct val="20000"/>
        </a:spcBef>
        <a:spcAft>
          <a:spcPct val="3000"/>
        </a:spcAft>
        <a:buClr>
          <a:schemeClr val="tx1"/>
        </a:buClr>
        <a:buSzPct val="70000"/>
        <a:buFont typeface="Arial" charset="0"/>
        <a:buChar char="►"/>
        <a:defRPr sz="1050">
          <a:solidFill>
            <a:srgbClr val="000000"/>
          </a:solidFill>
          <a:latin typeface="+mn-lt"/>
        </a:defRPr>
      </a:lvl7pPr>
      <a:lvl8pPr marL="2358629" indent="-117872" algn="l" rtl="0" eaLnBrk="1" fontAlgn="base" hangingPunct="1">
        <a:spcBef>
          <a:spcPct val="20000"/>
        </a:spcBef>
        <a:spcAft>
          <a:spcPct val="3000"/>
        </a:spcAft>
        <a:buClr>
          <a:schemeClr val="tx1"/>
        </a:buClr>
        <a:buSzPct val="70000"/>
        <a:buFont typeface="Arial" charset="0"/>
        <a:buChar char="►"/>
        <a:defRPr sz="1050">
          <a:solidFill>
            <a:srgbClr val="000000"/>
          </a:solidFill>
          <a:latin typeface="+mn-lt"/>
        </a:defRPr>
      </a:lvl8pPr>
      <a:lvl9pPr marL="2701529" indent="-117872" algn="l" rtl="0" eaLnBrk="1" fontAlgn="base" hangingPunct="1">
        <a:spcBef>
          <a:spcPct val="20000"/>
        </a:spcBef>
        <a:spcAft>
          <a:spcPct val="3000"/>
        </a:spcAft>
        <a:buClr>
          <a:schemeClr val="tx1"/>
        </a:buClr>
        <a:buSzPct val="70000"/>
        <a:buFont typeface="Arial"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 name="Group 30"/>
          <p:cNvGrpSpPr/>
          <p:nvPr userDrawn="1"/>
        </p:nvGrpSpPr>
        <p:grpSpPr>
          <a:xfrm>
            <a:off x="2042908" y="1710992"/>
            <a:ext cx="5224434" cy="1048590"/>
            <a:chOff x="633159" y="6301141"/>
            <a:chExt cx="1814931" cy="381114"/>
          </a:xfrm>
        </p:grpSpPr>
        <p:sp>
          <p:nvSpPr>
            <p:cNvPr id="51" name="Text Box 129"/>
            <p:cNvSpPr txBox="1">
              <a:spLocks noChangeAspect="1" noChangeArrowheads="1"/>
            </p:cNvSpPr>
            <p:nvPr/>
          </p:nvSpPr>
          <p:spPr bwMode="black">
            <a:xfrm>
              <a:off x="2137907" y="6465788"/>
              <a:ext cx="310183" cy="72711"/>
            </a:xfrm>
            <a:prstGeom prst="rect">
              <a:avLst/>
            </a:prstGeom>
            <a:noFill/>
            <a:ln w="9525">
              <a:noFill/>
              <a:miter lim="800000"/>
              <a:headEnd/>
              <a:tailEnd/>
            </a:ln>
            <a:effectLst/>
          </p:spPr>
          <p:txBody>
            <a:bodyPr>
              <a:spAutoFit/>
            </a:bodyPr>
            <a:lstStyle/>
            <a:p>
              <a:r>
                <a:rPr lang="en-US" sz="700" b="1" dirty="0"/>
                <a:t>TM</a:t>
              </a:r>
            </a:p>
          </p:txBody>
        </p:sp>
        <p:sp>
          <p:nvSpPr>
            <p:cNvPr id="54"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59"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0"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1"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2"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3"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4"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5"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6"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67"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68"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69"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70"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1"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2"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73"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74"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
        <p:nvSpPr>
          <p:cNvPr id="75" name="TextBox 74"/>
          <p:cNvSpPr txBox="1"/>
          <p:nvPr userDrawn="1"/>
        </p:nvSpPr>
        <p:spPr>
          <a:xfrm>
            <a:off x="1892617" y="6192972"/>
            <a:ext cx="5358766" cy="230832"/>
          </a:xfrm>
          <a:prstGeom prst="rect">
            <a:avLst/>
          </a:prstGeom>
          <a:noFill/>
        </p:spPr>
        <p:txBody>
          <a:bodyPr wrap="square" rtlCol="0">
            <a:spAutoFit/>
          </a:bodyPr>
          <a:lstStyle/>
          <a:p>
            <a:pPr algn="ctr"/>
            <a:r>
              <a:rPr lang="en-US" sz="900" dirty="0" smtClean="0">
                <a:solidFill>
                  <a:schemeClr val="tx1">
                    <a:lumMod val="50000"/>
                    <a:lumOff val="50000"/>
                  </a:schemeClr>
                </a:solidFill>
              </a:rPr>
              <a:t>© 2015 Freescale Semiconductor, Inc.  |  </a:t>
            </a:r>
            <a:r>
              <a:rPr lang="en-US" sz="900" b="1" i="1" dirty="0" smtClean="0">
                <a:solidFill>
                  <a:schemeClr val="tx1">
                    <a:lumMod val="50000"/>
                    <a:lumOff val="50000"/>
                  </a:schemeClr>
                </a:solidFill>
              </a:rPr>
              <a:t>External Use</a:t>
            </a:r>
          </a:p>
        </p:txBody>
      </p:sp>
      <p:sp>
        <p:nvSpPr>
          <p:cNvPr id="76" name="TextBox 75"/>
          <p:cNvSpPr txBox="1"/>
          <p:nvPr userDrawn="1"/>
        </p:nvSpPr>
        <p:spPr>
          <a:xfrm>
            <a:off x="1935061" y="5265907"/>
            <a:ext cx="5358766" cy="307777"/>
          </a:xfrm>
          <a:prstGeom prst="rect">
            <a:avLst/>
          </a:prstGeom>
          <a:noFill/>
        </p:spPr>
        <p:txBody>
          <a:bodyPr wrap="square" rtlCol="0">
            <a:spAutoFit/>
          </a:bodyPr>
          <a:lstStyle/>
          <a:p>
            <a:pPr algn="ctr"/>
            <a:r>
              <a:rPr lang="en-US" sz="1400" dirty="0" smtClean="0">
                <a:solidFill>
                  <a:schemeClr val="tx1">
                    <a:lumMod val="50000"/>
                    <a:lumOff val="50000"/>
                  </a:schemeClr>
                </a:solidFill>
              </a:rPr>
              <a:t>www.Freescale.com</a:t>
            </a:r>
            <a:endParaRPr lang="en-US" sz="1400" b="1" i="1" dirty="0" smtClean="0">
              <a:solidFill>
                <a:schemeClr val="tx1">
                  <a:lumMod val="50000"/>
                  <a:lumOff val="50000"/>
                </a:schemeClr>
              </a:solidFill>
            </a:endParaRPr>
          </a:p>
        </p:txBody>
      </p:sp>
      <p:sp>
        <p:nvSpPr>
          <p:cNvPr id="77" name="Rectangle 76">
            <a:hlinkClick r:id="rId3"/>
          </p:cNvPr>
          <p:cNvSpPr/>
          <p:nvPr userDrawn="1"/>
        </p:nvSpPr>
        <p:spPr>
          <a:xfrm>
            <a:off x="3626303" y="5230983"/>
            <a:ext cx="1891394" cy="433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8" name="Group 77"/>
          <p:cNvGrpSpPr/>
          <p:nvPr userDrawn="1"/>
        </p:nvGrpSpPr>
        <p:grpSpPr>
          <a:xfrm>
            <a:off x="4136152" y="4733925"/>
            <a:ext cx="381000" cy="381000"/>
            <a:chOff x="5617708" y="4733925"/>
            <a:chExt cx="381000" cy="381000"/>
          </a:xfrm>
        </p:grpSpPr>
        <p:sp>
          <p:nvSpPr>
            <p:cNvPr id="79" name="Oval 78">
              <a:hlinkClick r:id="rId4"/>
            </p:cNvPr>
            <p:cNvSpPr/>
            <p:nvPr userDrawn="1"/>
          </p:nvSpPr>
          <p:spPr>
            <a:xfrm>
              <a:off x="5617708" y="4733925"/>
              <a:ext cx="381000" cy="381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hlinkClick r:id="rId4"/>
            </p:cNvPr>
            <p:cNvSpPr/>
            <p:nvPr userDrawn="1"/>
          </p:nvSpPr>
          <p:spPr>
            <a:xfrm rot="5400000">
              <a:off x="5720352" y="4858972"/>
              <a:ext cx="175712" cy="130907"/>
            </a:xfrm>
            <a:custGeom>
              <a:avLst/>
              <a:gdLst>
                <a:gd name="connsiteX0" fmla="*/ 0 w 3100390"/>
                <a:gd name="connsiteY0" fmla="*/ 1938335 h 2309814"/>
                <a:gd name="connsiteX1" fmla="*/ 0 w 3100390"/>
                <a:gd name="connsiteY1" fmla="*/ 1881191 h 2309814"/>
                <a:gd name="connsiteX2" fmla="*/ 371478 w 3100390"/>
                <a:gd name="connsiteY2" fmla="*/ 1509713 h 2309814"/>
                <a:gd name="connsiteX3" fmla="*/ 804863 w 3100390"/>
                <a:gd name="connsiteY3" fmla="*/ 1509713 h 2309814"/>
                <a:gd name="connsiteX4" fmla="*/ 804863 w 3100390"/>
                <a:gd name="connsiteY4" fmla="*/ 371479 h 2309814"/>
                <a:gd name="connsiteX5" fmla="*/ 1176341 w 3100390"/>
                <a:gd name="connsiteY5" fmla="*/ 1 h 2309814"/>
                <a:gd name="connsiteX6" fmla="*/ 1233485 w 3100390"/>
                <a:gd name="connsiteY6" fmla="*/ 1 h 2309814"/>
                <a:gd name="connsiteX7" fmla="*/ 1604963 w 3100390"/>
                <a:gd name="connsiteY7" fmla="*/ 371479 h 2309814"/>
                <a:gd name="connsiteX8" fmla="*/ 1604963 w 3100390"/>
                <a:gd name="connsiteY8" fmla="*/ 1509713 h 2309814"/>
                <a:gd name="connsiteX9" fmla="*/ 2038347 w 3100390"/>
                <a:gd name="connsiteY9" fmla="*/ 1509713 h 2309814"/>
                <a:gd name="connsiteX10" fmla="*/ 2047594 w 3100390"/>
                <a:gd name="connsiteY10" fmla="*/ 1510645 h 2309814"/>
                <a:gd name="connsiteX11" fmla="*/ 2064178 w 3100390"/>
                <a:gd name="connsiteY11" fmla="*/ 1509615 h 2309814"/>
                <a:gd name="connsiteX12" fmla="*/ 2231455 w 3100390"/>
                <a:gd name="connsiteY12" fmla="*/ 1437930 h 2309814"/>
                <a:gd name="connsiteX13" fmla="*/ 2299945 w 3100390"/>
                <a:gd name="connsiteY13" fmla="*/ 1197202 h 2309814"/>
                <a:gd name="connsiteX14" fmla="*/ 2300290 w 3100390"/>
                <a:gd name="connsiteY14" fmla="*/ 1195482 h 2309814"/>
                <a:gd name="connsiteX15" fmla="*/ 2300290 w 3100390"/>
                <a:gd name="connsiteY15" fmla="*/ 371478 h 2309814"/>
                <a:gd name="connsiteX16" fmla="*/ 2671768 w 3100390"/>
                <a:gd name="connsiteY16" fmla="*/ 0 h 2309814"/>
                <a:gd name="connsiteX17" fmla="*/ 2728912 w 3100390"/>
                <a:gd name="connsiteY17" fmla="*/ 0 h 2309814"/>
                <a:gd name="connsiteX18" fmla="*/ 3100390 w 3100390"/>
                <a:gd name="connsiteY18" fmla="*/ 371478 h 2309814"/>
                <a:gd name="connsiteX19" fmla="*/ 3100390 w 3100390"/>
                <a:gd name="connsiteY19" fmla="*/ 1223960 h 2309814"/>
                <a:gd name="connsiteX20" fmla="*/ 3096815 w 3100390"/>
                <a:gd name="connsiteY20" fmla="*/ 1259424 h 2309814"/>
                <a:gd name="connsiteX21" fmla="*/ 3094122 w 3100390"/>
                <a:gd name="connsiteY21" fmla="*/ 1358809 h 2309814"/>
                <a:gd name="connsiteX22" fmla="*/ 2804461 w 3100390"/>
                <a:gd name="connsiteY22" fmla="*/ 2038795 h 2309814"/>
                <a:gd name="connsiteX23" fmla="*/ 2074120 w 3100390"/>
                <a:gd name="connsiteY23" fmla="*/ 2306933 h 2309814"/>
                <a:gd name="connsiteX24" fmla="*/ 2070794 w 3100390"/>
                <a:gd name="connsiteY24" fmla="*/ 2306542 h 2309814"/>
                <a:gd name="connsiteX25" fmla="*/ 2038347 w 3100390"/>
                <a:gd name="connsiteY25" fmla="*/ 2309813 h 2309814"/>
                <a:gd name="connsiteX26" fmla="*/ 1233491 w 3100390"/>
                <a:gd name="connsiteY26" fmla="*/ 2309813 h 2309814"/>
                <a:gd name="connsiteX27" fmla="*/ 1233485 w 3100390"/>
                <a:gd name="connsiteY27" fmla="*/ 2309814 h 2309814"/>
                <a:gd name="connsiteX28" fmla="*/ 1176341 w 3100390"/>
                <a:gd name="connsiteY28" fmla="*/ 2309814 h 2309814"/>
                <a:gd name="connsiteX29" fmla="*/ 1176336 w 3100390"/>
                <a:gd name="connsiteY29" fmla="*/ 2309813 h 2309814"/>
                <a:gd name="connsiteX30" fmla="*/ 371478 w 3100390"/>
                <a:gd name="connsiteY30" fmla="*/ 2309813 h 2309814"/>
                <a:gd name="connsiteX31" fmla="*/ 0 w 3100390"/>
                <a:gd name="connsiteY31" fmla="*/ 1938335 h 230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00390" h="2309814">
                  <a:moveTo>
                    <a:pt x="0" y="1938335"/>
                  </a:moveTo>
                  <a:lnTo>
                    <a:pt x="0" y="1881191"/>
                  </a:lnTo>
                  <a:cubicBezTo>
                    <a:pt x="0" y="1676029"/>
                    <a:pt x="166316" y="1509713"/>
                    <a:pt x="371478" y="1509713"/>
                  </a:cubicBezTo>
                  <a:lnTo>
                    <a:pt x="804863" y="1509713"/>
                  </a:lnTo>
                  <a:lnTo>
                    <a:pt x="804863" y="371479"/>
                  </a:lnTo>
                  <a:cubicBezTo>
                    <a:pt x="804863" y="166317"/>
                    <a:pt x="971179" y="1"/>
                    <a:pt x="1176341" y="1"/>
                  </a:cubicBezTo>
                  <a:lnTo>
                    <a:pt x="1233485" y="1"/>
                  </a:lnTo>
                  <a:cubicBezTo>
                    <a:pt x="1438647" y="1"/>
                    <a:pt x="1604963" y="166317"/>
                    <a:pt x="1604963" y="371479"/>
                  </a:cubicBezTo>
                  <a:lnTo>
                    <a:pt x="1604963" y="1509713"/>
                  </a:lnTo>
                  <a:lnTo>
                    <a:pt x="2038347" y="1509713"/>
                  </a:lnTo>
                  <a:lnTo>
                    <a:pt x="2047594" y="1510645"/>
                  </a:lnTo>
                  <a:lnTo>
                    <a:pt x="2064178" y="1509615"/>
                  </a:lnTo>
                  <a:cubicBezTo>
                    <a:pt x="2136696" y="1500369"/>
                    <a:pt x="2192207" y="1477589"/>
                    <a:pt x="2231455" y="1437930"/>
                  </a:cubicBezTo>
                  <a:cubicBezTo>
                    <a:pt x="2283785" y="1385052"/>
                    <a:pt x="2303685" y="1321820"/>
                    <a:pt x="2299945" y="1197202"/>
                  </a:cubicBezTo>
                  <a:lnTo>
                    <a:pt x="2300290" y="1195482"/>
                  </a:lnTo>
                  <a:lnTo>
                    <a:pt x="2300290" y="371478"/>
                  </a:lnTo>
                  <a:cubicBezTo>
                    <a:pt x="2300290" y="166316"/>
                    <a:pt x="2466606" y="0"/>
                    <a:pt x="2671768" y="0"/>
                  </a:cubicBezTo>
                  <a:lnTo>
                    <a:pt x="2728912" y="0"/>
                  </a:lnTo>
                  <a:cubicBezTo>
                    <a:pt x="2934074" y="0"/>
                    <a:pt x="3100390" y="166316"/>
                    <a:pt x="3100390" y="371478"/>
                  </a:cubicBezTo>
                  <a:lnTo>
                    <a:pt x="3100390" y="1223960"/>
                  </a:lnTo>
                  <a:lnTo>
                    <a:pt x="3096815" y="1259424"/>
                  </a:lnTo>
                  <a:lnTo>
                    <a:pt x="3094122" y="1358809"/>
                  </a:lnTo>
                  <a:cubicBezTo>
                    <a:pt x="3077077" y="1601947"/>
                    <a:pt x="2985276" y="1871228"/>
                    <a:pt x="2804461" y="2038795"/>
                  </a:cubicBezTo>
                  <a:cubicBezTo>
                    <a:pt x="2752410" y="2108599"/>
                    <a:pt x="2501368" y="2302427"/>
                    <a:pt x="2074120" y="2306933"/>
                  </a:cubicBezTo>
                  <a:lnTo>
                    <a:pt x="2070794" y="2306542"/>
                  </a:lnTo>
                  <a:lnTo>
                    <a:pt x="2038347" y="2309813"/>
                  </a:lnTo>
                  <a:lnTo>
                    <a:pt x="1233491" y="2309813"/>
                  </a:lnTo>
                  <a:lnTo>
                    <a:pt x="1233485" y="2309814"/>
                  </a:lnTo>
                  <a:lnTo>
                    <a:pt x="1176341" y="2309814"/>
                  </a:lnTo>
                  <a:lnTo>
                    <a:pt x="1176336" y="2309813"/>
                  </a:lnTo>
                  <a:lnTo>
                    <a:pt x="371478" y="2309813"/>
                  </a:lnTo>
                  <a:cubicBezTo>
                    <a:pt x="166316" y="2309813"/>
                    <a:pt x="0" y="2143497"/>
                    <a:pt x="0" y="19383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userDrawn="1"/>
        </p:nvGrpSpPr>
        <p:grpSpPr>
          <a:xfrm>
            <a:off x="4736227" y="4733925"/>
            <a:ext cx="381000" cy="381000"/>
            <a:chOff x="6217783" y="4733925"/>
            <a:chExt cx="381000" cy="381000"/>
          </a:xfrm>
        </p:grpSpPr>
        <p:sp>
          <p:nvSpPr>
            <p:cNvPr id="82" name="Oval 81">
              <a:hlinkClick r:id="rId5"/>
            </p:cNvPr>
            <p:cNvSpPr/>
            <p:nvPr userDrawn="1"/>
          </p:nvSpPr>
          <p:spPr>
            <a:xfrm>
              <a:off x="6217783" y="4733925"/>
              <a:ext cx="381000" cy="381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hlinkClick r:id="rId5"/>
            </p:cNvPr>
            <p:cNvSpPr/>
            <p:nvPr userDrawn="1"/>
          </p:nvSpPr>
          <p:spPr>
            <a:xfrm>
              <a:off x="6349815" y="4804488"/>
              <a:ext cx="116937" cy="239875"/>
            </a:xfrm>
            <a:custGeom>
              <a:avLst/>
              <a:gdLst>
                <a:gd name="connsiteX0" fmla="*/ 1513789 w 1588641"/>
                <a:gd name="connsiteY0" fmla="*/ 0 h 3258812"/>
                <a:gd name="connsiteX1" fmla="*/ 1506905 w 1588641"/>
                <a:gd name="connsiteY1" fmla="*/ 3600 h 3258812"/>
                <a:gd name="connsiteX2" fmla="*/ 1543470 w 1588641"/>
                <a:gd name="connsiteY2" fmla="*/ 3871 h 3258812"/>
                <a:gd name="connsiteX3" fmla="*/ 1542440 w 1588641"/>
                <a:gd name="connsiteY3" fmla="*/ 4816 h 3258812"/>
                <a:gd name="connsiteX4" fmla="*/ 1565438 w 1588641"/>
                <a:gd name="connsiteY4" fmla="*/ 3480 h 3258812"/>
                <a:gd name="connsiteX5" fmla="*/ 1580199 w 1588641"/>
                <a:gd name="connsiteY5" fmla="*/ 43945 h 3258812"/>
                <a:gd name="connsiteX6" fmla="*/ 1582207 w 1588641"/>
                <a:gd name="connsiteY6" fmla="*/ 556764 h 3258812"/>
                <a:gd name="connsiteX7" fmla="*/ 1561483 w 1588641"/>
                <a:gd name="connsiteY7" fmla="*/ 578251 h 3258812"/>
                <a:gd name="connsiteX8" fmla="*/ 1171103 w 1588641"/>
                <a:gd name="connsiteY8" fmla="*/ 578251 h 3258812"/>
                <a:gd name="connsiteX9" fmla="*/ 1170112 w 1588641"/>
                <a:gd name="connsiteY9" fmla="*/ 578326 h 3258812"/>
                <a:gd name="connsiteX10" fmla="*/ 1076435 w 1588641"/>
                <a:gd name="connsiteY10" fmla="*/ 611712 h 3258812"/>
                <a:gd name="connsiteX11" fmla="*/ 1003924 w 1588641"/>
                <a:gd name="connsiteY11" fmla="*/ 756738 h 3258812"/>
                <a:gd name="connsiteX12" fmla="*/ 1002586 w 1588641"/>
                <a:gd name="connsiteY12" fmla="*/ 757066 h 3258812"/>
                <a:gd name="connsiteX13" fmla="*/ 1002586 w 1588641"/>
                <a:gd name="connsiteY13" fmla="*/ 1176024 h 3258812"/>
                <a:gd name="connsiteX14" fmla="*/ 1567602 w 1588641"/>
                <a:gd name="connsiteY14" fmla="*/ 1176024 h 3258812"/>
                <a:gd name="connsiteX15" fmla="*/ 1588641 w 1588641"/>
                <a:gd name="connsiteY15" fmla="*/ 1194958 h 3258812"/>
                <a:gd name="connsiteX16" fmla="*/ 1571797 w 1588641"/>
                <a:gd name="connsiteY16" fmla="*/ 1732767 h 3258812"/>
                <a:gd name="connsiteX17" fmla="*/ 1552863 w 1588641"/>
                <a:gd name="connsiteY17" fmla="*/ 1751701 h 3258812"/>
                <a:gd name="connsiteX18" fmla="*/ 1002586 w 1588641"/>
                <a:gd name="connsiteY18" fmla="*/ 1751701 h 3258812"/>
                <a:gd name="connsiteX19" fmla="*/ 1002586 w 1588641"/>
                <a:gd name="connsiteY19" fmla="*/ 3235670 h 3258812"/>
                <a:gd name="connsiteX20" fmla="*/ 979444 w 1588641"/>
                <a:gd name="connsiteY20" fmla="*/ 3258812 h 3258812"/>
                <a:gd name="connsiteX21" fmla="*/ 450051 w 1588641"/>
                <a:gd name="connsiteY21" fmla="*/ 3258812 h 3258812"/>
                <a:gd name="connsiteX22" fmla="*/ 426909 w 1588641"/>
                <a:gd name="connsiteY22" fmla="*/ 3235670 h 3258812"/>
                <a:gd name="connsiteX23" fmla="*/ 426909 w 1588641"/>
                <a:gd name="connsiteY23" fmla="*/ 1751701 h 3258812"/>
                <a:gd name="connsiteX24" fmla="*/ 18934 w 1588641"/>
                <a:gd name="connsiteY24" fmla="*/ 1751701 h 3258812"/>
                <a:gd name="connsiteX25" fmla="*/ 0 w 1588641"/>
                <a:gd name="connsiteY25" fmla="*/ 1732767 h 3258812"/>
                <a:gd name="connsiteX26" fmla="*/ 0 w 1588641"/>
                <a:gd name="connsiteY26" fmla="*/ 1194958 h 3258812"/>
                <a:gd name="connsiteX27" fmla="*/ 18934 w 1588641"/>
                <a:gd name="connsiteY27" fmla="*/ 1176024 h 3258812"/>
                <a:gd name="connsiteX28" fmla="*/ 426909 w 1588641"/>
                <a:gd name="connsiteY28" fmla="*/ 1176024 h 3258812"/>
                <a:gd name="connsiteX29" fmla="*/ 426909 w 1588641"/>
                <a:gd name="connsiteY29" fmla="*/ 571741 h 3258812"/>
                <a:gd name="connsiteX30" fmla="*/ 428723 w 1588641"/>
                <a:gd name="connsiteY30" fmla="*/ 567361 h 3258812"/>
                <a:gd name="connsiteX31" fmla="*/ 426488 w 1588641"/>
                <a:gd name="connsiteY31" fmla="*/ 568530 h 3258812"/>
                <a:gd name="connsiteX32" fmla="*/ 1513789 w 1588641"/>
                <a:gd name="connsiteY32" fmla="*/ 0 h 32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88641" h="3258812">
                  <a:moveTo>
                    <a:pt x="1513789" y="0"/>
                  </a:moveTo>
                  <a:lnTo>
                    <a:pt x="1506905" y="3600"/>
                  </a:lnTo>
                  <a:lnTo>
                    <a:pt x="1543470" y="3871"/>
                  </a:lnTo>
                  <a:lnTo>
                    <a:pt x="1542440" y="4816"/>
                  </a:lnTo>
                  <a:lnTo>
                    <a:pt x="1565438" y="3480"/>
                  </a:lnTo>
                  <a:cubicBezTo>
                    <a:pt x="1576883" y="3480"/>
                    <a:pt x="1580199" y="32078"/>
                    <a:pt x="1580199" y="43945"/>
                  </a:cubicBezTo>
                  <a:lnTo>
                    <a:pt x="1582207" y="556764"/>
                  </a:lnTo>
                  <a:cubicBezTo>
                    <a:pt x="1582207" y="568631"/>
                    <a:pt x="1572929" y="578251"/>
                    <a:pt x="1561483" y="578251"/>
                  </a:cubicBezTo>
                  <a:lnTo>
                    <a:pt x="1171103" y="578251"/>
                  </a:lnTo>
                  <a:lnTo>
                    <a:pt x="1170112" y="578326"/>
                  </a:lnTo>
                  <a:cubicBezTo>
                    <a:pt x="1120839" y="585702"/>
                    <a:pt x="1087954" y="601401"/>
                    <a:pt x="1076435" y="611712"/>
                  </a:cubicBezTo>
                  <a:cubicBezTo>
                    <a:pt x="1061075" y="625460"/>
                    <a:pt x="1004856" y="654478"/>
                    <a:pt x="1003924" y="756738"/>
                  </a:cubicBezTo>
                  <a:lnTo>
                    <a:pt x="1002586" y="757066"/>
                  </a:lnTo>
                  <a:lnTo>
                    <a:pt x="1002586" y="1176024"/>
                  </a:lnTo>
                  <a:lnTo>
                    <a:pt x="1567602" y="1176024"/>
                  </a:lnTo>
                  <a:cubicBezTo>
                    <a:pt x="1578059" y="1176024"/>
                    <a:pt x="1588641" y="1184501"/>
                    <a:pt x="1588641" y="1194958"/>
                  </a:cubicBezTo>
                  <a:cubicBezTo>
                    <a:pt x="1588641" y="1374227"/>
                    <a:pt x="1571797" y="1553498"/>
                    <a:pt x="1571797" y="1732767"/>
                  </a:cubicBezTo>
                  <a:cubicBezTo>
                    <a:pt x="1571797" y="1743224"/>
                    <a:pt x="1563319" y="1751701"/>
                    <a:pt x="1552863" y="1751701"/>
                  </a:cubicBezTo>
                  <a:lnTo>
                    <a:pt x="1002586" y="1751701"/>
                  </a:lnTo>
                  <a:lnTo>
                    <a:pt x="1002586" y="3235670"/>
                  </a:lnTo>
                  <a:cubicBezTo>
                    <a:pt x="1002586" y="3248451"/>
                    <a:pt x="992225" y="3258812"/>
                    <a:pt x="979444" y="3258812"/>
                  </a:cubicBezTo>
                  <a:lnTo>
                    <a:pt x="450051" y="3258812"/>
                  </a:lnTo>
                  <a:cubicBezTo>
                    <a:pt x="437270" y="3258812"/>
                    <a:pt x="426909" y="3248451"/>
                    <a:pt x="426909" y="3235670"/>
                  </a:cubicBezTo>
                  <a:lnTo>
                    <a:pt x="426909" y="1751701"/>
                  </a:lnTo>
                  <a:lnTo>
                    <a:pt x="18934" y="1751701"/>
                  </a:lnTo>
                  <a:cubicBezTo>
                    <a:pt x="8477" y="1751701"/>
                    <a:pt x="0" y="1743224"/>
                    <a:pt x="0" y="1732767"/>
                  </a:cubicBezTo>
                  <a:lnTo>
                    <a:pt x="0" y="1194958"/>
                  </a:lnTo>
                  <a:cubicBezTo>
                    <a:pt x="0" y="1184501"/>
                    <a:pt x="8477" y="1176024"/>
                    <a:pt x="18934" y="1176024"/>
                  </a:cubicBezTo>
                  <a:lnTo>
                    <a:pt x="426909" y="1176024"/>
                  </a:lnTo>
                  <a:lnTo>
                    <a:pt x="426909" y="571741"/>
                  </a:lnTo>
                  <a:lnTo>
                    <a:pt x="428723" y="567361"/>
                  </a:lnTo>
                  <a:lnTo>
                    <a:pt x="426488" y="568530"/>
                  </a:lnTo>
                  <a:cubicBezTo>
                    <a:pt x="386393" y="-8193"/>
                    <a:pt x="1280066" y="4397"/>
                    <a:pt x="1513789"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3130777"/>
      </p:ext>
    </p:extLst>
  </p:cSld>
  <p:clrMap bg1="lt1" tx1="dk1" bg2="lt2" tx2="dk2" accent1="accent1" accent2="accent2" accent3="accent3" accent4="accent4" accent5="accent5" accent6="accent6" hlink="hlink" folHlink="folHlink"/>
  <p:sldLayoutIdLst>
    <p:sldLayoutId id="2147483783" r:id="rId1"/>
  </p:sldLayoutIdLst>
  <p:transition>
    <p:fade/>
  </p:transition>
  <p:timing>
    <p:tnLst>
      <p:par>
        <p:cTn id="1" dur="indefinite" restart="never" nodeType="tmRoot"/>
      </p:par>
    </p:tnLst>
  </p:timing>
  <p:hf hdr="0" ftr="0" dt="0"/>
  <p:txStyles>
    <p:titleStyle>
      <a:lvl1pPr algn="l" rtl="0" fontAlgn="base">
        <a:lnSpc>
          <a:spcPct val="100000"/>
        </a:lnSpc>
        <a:spcBef>
          <a:spcPct val="0"/>
        </a:spcBef>
        <a:spcAft>
          <a:spcPct val="0"/>
        </a:spcAft>
        <a:defRPr lang="en-US" sz="2400" b="1" kern="1200" dirty="0" smtClean="0">
          <a:solidFill>
            <a:schemeClr val="accent4">
              <a:lumMod val="50000"/>
            </a:schemeClr>
          </a:solidFill>
          <a:effectLst/>
          <a:latin typeface="Arial" charset="0"/>
          <a:ea typeface="+mn-ea"/>
          <a:cs typeface="+mn-cs"/>
        </a:defRPr>
      </a:lvl1pPr>
      <a:lvl2pPr algn="r" rtl="0" fontAlgn="base">
        <a:lnSpc>
          <a:spcPct val="85000"/>
        </a:lnSpc>
        <a:spcBef>
          <a:spcPct val="0"/>
        </a:spcBef>
        <a:spcAft>
          <a:spcPct val="0"/>
        </a:spcAft>
        <a:defRPr sz="1650" b="1">
          <a:solidFill>
            <a:schemeClr val="tx1"/>
          </a:solidFill>
          <a:latin typeface="Arial" charset="0"/>
        </a:defRPr>
      </a:lvl2pPr>
      <a:lvl3pPr algn="r" rtl="0" fontAlgn="base">
        <a:lnSpc>
          <a:spcPct val="85000"/>
        </a:lnSpc>
        <a:spcBef>
          <a:spcPct val="0"/>
        </a:spcBef>
        <a:spcAft>
          <a:spcPct val="0"/>
        </a:spcAft>
        <a:defRPr sz="1650" b="1">
          <a:solidFill>
            <a:schemeClr val="tx1"/>
          </a:solidFill>
          <a:latin typeface="Arial" charset="0"/>
        </a:defRPr>
      </a:lvl3pPr>
      <a:lvl4pPr algn="r" rtl="0" fontAlgn="base">
        <a:lnSpc>
          <a:spcPct val="85000"/>
        </a:lnSpc>
        <a:spcBef>
          <a:spcPct val="0"/>
        </a:spcBef>
        <a:spcAft>
          <a:spcPct val="0"/>
        </a:spcAft>
        <a:defRPr sz="1650" b="1">
          <a:solidFill>
            <a:schemeClr val="tx1"/>
          </a:solidFill>
          <a:latin typeface="Arial" charset="0"/>
        </a:defRPr>
      </a:lvl4pPr>
      <a:lvl5pPr algn="r" rtl="0" fontAlgn="base">
        <a:lnSpc>
          <a:spcPct val="85000"/>
        </a:lnSpc>
        <a:spcBef>
          <a:spcPct val="0"/>
        </a:spcBef>
        <a:spcAft>
          <a:spcPct val="0"/>
        </a:spcAft>
        <a:defRPr sz="1650" b="1">
          <a:solidFill>
            <a:schemeClr val="tx1"/>
          </a:solidFill>
          <a:latin typeface="Arial" charset="0"/>
        </a:defRPr>
      </a:lvl5pPr>
      <a:lvl6pPr marL="342900" algn="r" rtl="0" fontAlgn="base">
        <a:lnSpc>
          <a:spcPct val="85000"/>
        </a:lnSpc>
        <a:spcBef>
          <a:spcPct val="0"/>
        </a:spcBef>
        <a:spcAft>
          <a:spcPct val="0"/>
        </a:spcAft>
        <a:defRPr sz="1650" b="1">
          <a:solidFill>
            <a:schemeClr val="tx1"/>
          </a:solidFill>
          <a:latin typeface="Arial" charset="0"/>
        </a:defRPr>
      </a:lvl6pPr>
      <a:lvl7pPr marL="685800" algn="r" rtl="0" fontAlgn="base">
        <a:lnSpc>
          <a:spcPct val="85000"/>
        </a:lnSpc>
        <a:spcBef>
          <a:spcPct val="0"/>
        </a:spcBef>
        <a:spcAft>
          <a:spcPct val="0"/>
        </a:spcAft>
        <a:defRPr sz="1650" b="1">
          <a:solidFill>
            <a:schemeClr val="tx1"/>
          </a:solidFill>
          <a:latin typeface="Arial" charset="0"/>
        </a:defRPr>
      </a:lvl7pPr>
      <a:lvl8pPr marL="1028700" algn="r" rtl="0" fontAlgn="base">
        <a:lnSpc>
          <a:spcPct val="85000"/>
        </a:lnSpc>
        <a:spcBef>
          <a:spcPct val="0"/>
        </a:spcBef>
        <a:spcAft>
          <a:spcPct val="0"/>
        </a:spcAft>
        <a:defRPr sz="1650" b="1">
          <a:solidFill>
            <a:schemeClr val="tx1"/>
          </a:solidFill>
          <a:latin typeface="Arial" charset="0"/>
        </a:defRPr>
      </a:lvl8pPr>
      <a:lvl9pPr marL="1371600" algn="r" rtl="0" fontAlgn="base">
        <a:lnSpc>
          <a:spcPct val="85000"/>
        </a:lnSpc>
        <a:spcBef>
          <a:spcPct val="0"/>
        </a:spcBef>
        <a:spcAft>
          <a:spcPct val="0"/>
        </a:spcAft>
        <a:defRPr sz="1650" b="1">
          <a:solidFill>
            <a:schemeClr val="tx1"/>
          </a:solidFill>
          <a:latin typeface="Arial" charset="0"/>
        </a:defRPr>
      </a:lvl9pPr>
    </p:titleStyle>
    <p:bodyStyle>
      <a:lvl1pPr marL="175022" indent="-175022" algn="l" rtl="0" fontAlgn="base">
        <a:lnSpc>
          <a:spcPct val="100000"/>
        </a:lnSpc>
        <a:spcBef>
          <a:spcPts val="431"/>
        </a:spcBef>
        <a:spcAft>
          <a:spcPts val="56"/>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344488" indent="-169863" algn="l" rtl="0" fontAlgn="base">
        <a:lnSpc>
          <a:spcPct val="100000"/>
        </a:lnSpc>
        <a:spcBef>
          <a:spcPts val="431"/>
        </a:spcBef>
        <a:spcAft>
          <a:spcPts val="56"/>
        </a:spcAft>
        <a:buClr>
          <a:schemeClr val="tx1"/>
        </a:buClr>
        <a:buSzPct val="80000"/>
        <a:buFont typeface="Arial" pitchFamily="34" charset="0"/>
        <a:buChar char="−"/>
        <a:defRPr sz="2000">
          <a:solidFill>
            <a:srgbClr val="000000"/>
          </a:solidFill>
          <a:latin typeface="+mn-lt"/>
        </a:defRPr>
      </a:lvl2pPr>
      <a:lvl3pPr marL="427435" indent="-126206" algn="l" rtl="0" fontAlgn="base">
        <a:lnSpc>
          <a:spcPct val="100000"/>
        </a:lnSpc>
        <a:spcBef>
          <a:spcPts val="431"/>
        </a:spcBef>
        <a:spcAft>
          <a:spcPts val="56"/>
        </a:spcAft>
        <a:buClr>
          <a:schemeClr val="tx1"/>
        </a:buClr>
        <a:buSzPct val="80000"/>
        <a:buFont typeface="Wingdings" pitchFamily="2" charset="2"/>
        <a:buChar char="§"/>
        <a:defRPr sz="1800">
          <a:solidFill>
            <a:srgbClr val="000000"/>
          </a:solidFill>
          <a:latin typeface="+mn-lt"/>
        </a:defRPr>
      </a:lvl3pPr>
      <a:lvl4pPr marL="559594" indent="-132160" algn="l" rtl="0" fontAlgn="base">
        <a:lnSpc>
          <a:spcPct val="100000"/>
        </a:lnSpc>
        <a:spcBef>
          <a:spcPts val="431"/>
        </a:spcBef>
        <a:spcAft>
          <a:spcPts val="56"/>
        </a:spcAft>
        <a:buClr>
          <a:schemeClr val="tx1"/>
        </a:buClr>
        <a:buSzPct val="80000"/>
        <a:buFont typeface="Arial" pitchFamily="34" charset="0"/>
        <a:buChar char="•"/>
        <a:defRPr sz="1600">
          <a:solidFill>
            <a:srgbClr val="000000"/>
          </a:solidFill>
          <a:latin typeface="+mn-lt"/>
        </a:defRPr>
      </a:lvl4pPr>
      <a:lvl5pPr marL="727472" indent="-167879" algn="l" rtl="0" fontAlgn="base">
        <a:lnSpc>
          <a:spcPct val="100000"/>
        </a:lnSpc>
        <a:spcBef>
          <a:spcPts val="431"/>
        </a:spcBef>
        <a:spcAft>
          <a:spcPts val="56"/>
        </a:spcAft>
        <a:buClr>
          <a:schemeClr val="tx1"/>
        </a:buClr>
        <a:buSzPct val="70000"/>
        <a:buFont typeface="Arial" pitchFamily="34" charset="0"/>
        <a:buChar char="−"/>
        <a:defRPr sz="1400">
          <a:solidFill>
            <a:srgbClr val="000000"/>
          </a:solidFill>
          <a:latin typeface="+mn-lt"/>
        </a:defRPr>
      </a:lvl5pPr>
      <a:lvl6pPr marL="16728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6pPr>
      <a:lvl7pPr marL="20157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7pPr>
      <a:lvl8pPr marL="23586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8pPr>
      <a:lvl9pPr marL="27015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image" Target="../media/image1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2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26.tiff"/></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Lab #1:</a:t>
            </a:r>
            <a:r>
              <a:rPr lang="en-US" sz="3600" dirty="0"/>
              <a:t> </a:t>
            </a:r>
            <a:r>
              <a:rPr lang="en-US" sz="3600" dirty="0" smtClean="0"/>
              <a:t>KSDK Project Generator </a:t>
            </a:r>
            <a:r>
              <a:rPr lang="en-US" sz="4400" dirty="0" smtClean="0"/>
              <a:t/>
            </a:r>
            <a:br>
              <a:rPr lang="en-US" sz="4400" dirty="0" smtClean="0"/>
            </a:br>
            <a:endParaRPr lang="en-US" sz="4400" dirty="0"/>
          </a:p>
        </p:txBody>
      </p:sp>
      <p:sp>
        <p:nvSpPr>
          <p:cNvPr id="4" name="Rectangle 3"/>
          <p:cNvSpPr/>
          <p:nvPr/>
        </p:nvSpPr>
        <p:spPr>
          <a:xfrm>
            <a:off x="1434545" y="1533685"/>
            <a:ext cx="7397565" cy="646331"/>
          </a:xfrm>
          <a:prstGeom prst="rect">
            <a:avLst/>
          </a:prstGeom>
        </p:spPr>
        <p:txBody>
          <a:bodyPr wrap="square">
            <a:spAutoFit/>
          </a:bodyPr>
          <a:lstStyle/>
          <a:p>
            <a:pPr lvl="0"/>
            <a:r>
              <a:rPr lang="en-US" b="1" spc="-38" dirty="0">
                <a:solidFill>
                  <a:schemeClr val="bg1"/>
                </a:solidFill>
                <a:latin typeface="Helvetica" pitchFamily="50" charset="0"/>
              </a:rPr>
              <a:t>O</a:t>
            </a:r>
            <a:r>
              <a:rPr lang="en-US" b="1" spc="-38" dirty="0" smtClean="0">
                <a:solidFill>
                  <a:schemeClr val="bg1"/>
                </a:solidFill>
                <a:latin typeface="Helvetica" pitchFamily="50" charset="0"/>
              </a:rPr>
              <a:t>bjective 1 – </a:t>
            </a:r>
            <a:r>
              <a:rPr lang="en-US" dirty="0" smtClean="0">
                <a:solidFill>
                  <a:schemeClr val="bg1"/>
                </a:solidFill>
              </a:rPr>
              <a:t>Familiarize yourself with the KSDK Project Generator and use the “Quick Generate” feature to create a project</a:t>
            </a:r>
          </a:p>
        </p:txBody>
      </p:sp>
      <p:grpSp>
        <p:nvGrpSpPr>
          <p:cNvPr id="5" name="Group 22"/>
          <p:cNvGrpSpPr/>
          <p:nvPr/>
        </p:nvGrpSpPr>
        <p:grpSpPr>
          <a:xfrm>
            <a:off x="886614" y="1664904"/>
            <a:ext cx="445217" cy="445217"/>
            <a:chOff x="28575" y="3948113"/>
            <a:chExt cx="649288" cy="649288"/>
          </a:xfrm>
        </p:grpSpPr>
        <p:sp>
          <p:nvSpPr>
            <p:cNvPr id="6" name="Oval 37"/>
            <p:cNvSpPr>
              <a:spLocks noChangeArrowheads="1"/>
            </p:cNvSpPr>
            <p:nvPr/>
          </p:nvSpPr>
          <p:spPr bwMode="auto">
            <a:xfrm>
              <a:off x="28575" y="3948113"/>
              <a:ext cx="649288" cy="649288"/>
            </a:xfrm>
            <a:prstGeom prst="ellipse">
              <a:avLst/>
            </a:prstGeom>
            <a:solidFill>
              <a:schemeClr val="accent2"/>
            </a:solidFill>
            <a:ln w="38100">
              <a:noFill/>
            </a:ln>
          </p:spPr>
          <p:txBody>
            <a:bodyPr wrap="none" tIns="0" bIns="0" rtlCol="0" anchor="ctr" anchorCtr="0">
              <a:noAutofit/>
            </a:bodyPr>
            <a:lstStyle/>
            <a:p>
              <a:pPr algn="ctr">
                <a:lnSpc>
                  <a:spcPct val="67000"/>
                </a:lnSpc>
              </a:pPr>
              <a:endParaRPr lang="en-US" dirty="0">
                <a:solidFill>
                  <a:schemeClr val="bg1"/>
                </a:solidFill>
                <a:latin typeface="Helvetica Light"/>
                <a:cs typeface="Helvetica Light"/>
              </a:endParaRPr>
            </a:p>
          </p:txBody>
        </p:sp>
        <p:sp>
          <p:nvSpPr>
            <p:cNvPr id="7" name="Freeform 38"/>
            <p:cNvSpPr>
              <a:spLocks/>
            </p:cNvSpPr>
            <p:nvPr/>
          </p:nvSpPr>
          <p:spPr bwMode="auto">
            <a:xfrm>
              <a:off x="136525" y="4111625"/>
              <a:ext cx="431800" cy="339725"/>
            </a:xfrm>
            <a:custGeom>
              <a:avLst/>
              <a:gdLst>
                <a:gd name="T0" fmla="*/ 162 w 164"/>
                <a:gd name="T1" fmla="*/ 25 h 129"/>
                <a:gd name="T2" fmla="*/ 139 w 164"/>
                <a:gd name="T3" fmla="*/ 2 h 129"/>
                <a:gd name="T4" fmla="*/ 132 w 164"/>
                <a:gd name="T5" fmla="*/ 3 h 129"/>
                <a:gd name="T6" fmla="*/ 64 w 164"/>
                <a:gd name="T7" fmla="*/ 71 h 129"/>
                <a:gd name="T8" fmla="*/ 32 w 164"/>
                <a:gd name="T9" fmla="*/ 39 h 129"/>
                <a:gd name="T10" fmla="*/ 25 w 164"/>
                <a:gd name="T11" fmla="*/ 38 h 129"/>
                <a:gd name="T12" fmla="*/ 2 w 164"/>
                <a:gd name="T13" fmla="*/ 61 h 129"/>
                <a:gd name="T14" fmla="*/ 3 w 164"/>
                <a:gd name="T15" fmla="*/ 68 h 129"/>
                <a:gd name="T16" fmla="*/ 64 w 164"/>
                <a:gd name="T17" fmla="*/ 129 h 129"/>
                <a:gd name="T18" fmla="*/ 64 w 164"/>
                <a:gd name="T19" fmla="*/ 129 h 129"/>
                <a:gd name="T20" fmla="*/ 161 w 164"/>
                <a:gd name="T21" fmla="*/ 32 h 129"/>
                <a:gd name="T22" fmla="*/ 162 w 164"/>
                <a:gd name="T23" fmla="*/ 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29">
                  <a:moveTo>
                    <a:pt x="162" y="25"/>
                  </a:moveTo>
                  <a:cubicBezTo>
                    <a:pt x="139" y="2"/>
                    <a:pt x="139" y="2"/>
                    <a:pt x="139" y="2"/>
                  </a:cubicBezTo>
                  <a:cubicBezTo>
                    <a:pt x="137" y="0"/>
                    <a:pt x="135" y="0"/>
                    <a:pt x="132" y="3"/>
                  </a:cubicBezTo>
                  <a:cubicBezTo>
                    <a:pt x="64" y="71"/>
                    <a:pt x="64" y="71"/>
                    <a:pt x="64" y="71"/>
                  </a:cubicBezTo>
                  <a:cubicBezTo>
                    <a:pt x="32" y="39"/>
                    <a:pt x="32" y="39"/>
                    <a:pt x="32" y="39"/>
                  </a:cubicBezTo>
                  <a:cubicBezTo>
                    <a:pt x="29" y="36"/>
                    <a:pt x="27" y="36"/>
                    <a:pt x="25" y="38"/>
                  </a:cubicBezTo>
                  <a:cubicBezTo>
                    <a:pt x="2" y="61"/>
                    <a:pt x="2" y="61"/>
                    <a:pt x="2" y="61"/>
                  </a:cubicBezTo>
                  <a:cubicBezTo>
                    <a:pt x="0" y="63"/>
                    <a:pt x="0" y="65"/>
                    <a:pt x="3" y="68"/>
                  </a:cubicBezTo>
                  <a:cubicBezTo>
                    <a:pt x="64" y="129"/>
                    <a:pt x="64" y="129"/>
                    <a:pt x="64" y="129"/>
                  </a:cubicBezTo>
                  <a:cubicBezTo>
                    <a:pt x="64" y="129"/>
                    <a:pt x="64" y="129"/>
                    <a:pt x="64" y="129"/>
                  </a:cubicBezTo>
                  <a:cubicBezTo>
                    <a:pt x="161" y="32"/>
                    <a:pt x="161" y="32"/>
                    <a:pt x="161" y="32"/>
                  </a:cubicBezTo>
                  <a:cubicBezTo>
                    <a:pt x="164" y="30"/>
                    <a:pt x="164" y="27"/>
                    <a:pt x="16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dirty="0"/>
            </a:p>
          </p:txBody>
        </p:sp>
      </p:grpSp>
      <p:sp>
        <p:nvSpPr>
          <p:cNvPr id="20" name="Rectangle 19"/>
          <p:cNvSpPr/>
          <p:nvPr/>
        </p:nvSpPr>
        <p:spPr>
          <a:xfrm>
            <a:off x="1431671" y="2376197"/>
            <a:ext cx="7397565" cy="369332"/>
          </a:xfrm>
          <a:prstGeom prst="rect">
            <a:avLst/>
          </a:prstGeom>
        </p:spPr>
        <p:txBody>
          <a:bodyPr wrap="square">
            <a:spAutoFit/>
          </a:bodyPr>
          <a:lstStyle/>
          <a:p>
            <a:pPr lvl="0"/>
            <a:r>
              <a:rPr lang="en-US" b="1" spc="-38" dirty="0">
                <a:solidFill>
                  <a:schemeClr val="bg1"/>
                </a:solidFill>
                <a:latin typeface="Helvetica" pitchFamily="50" charset="0"/>
              </a:rPr>
              <a:t>O</a:t>
            </a:r>
            <a:r>
              <a:rPr lang="en-US" b="1" spc="-38" dirty="0" smtClean="0">
                <a:solidFill>
                  <a:schemeClr val="bg1"/>
                </a:solidFill>
                <a:latin typeface="Helvetica" pitchFamily="50" charset="0"/>
              </a:rPr>
              <a:t>bjective 2 – </a:t>
            </a:r>
            <a:r>
              <a:rPr lang="en-US" dirty="0" smtClean="0">
                <a:solidFill>
                  <a:schemeClr val="bg1"/>
                </a:solidFill>
              </a:rPr>
              <a:t>Import and build your new project in KDS</a:t>
            </a:r>
          </a:p>
        </p:txBody>
      </p:sp>
      <p:grpSp>
        <p:nvGrpSpPr>
          <p:cNvPr id="21" name="Group 22"/>
          <p:cNvGrpSpPr/>
          <p:nvPr/>
        </p:nvGrpSpPr>
        <p:grpSpPr>
          <a:xfrm>
            <a:off x="883740" y="2360768"/>
            <a:ext cx="445217" cy="445217"/>
            <a:chOff x="28575" y="3948113"/>
            <a:chExt cx="649288" cy="649288"/>
          </a:xfrm>
        </p:grpSpPr>
        <p:sp>
          <p:nvSpPr>
            <p:cNvPr id="22" name="Oval 37"/>
            <p:cNvSpPr>
              <a:spLocks noChangeArrowheads="1"/>
            </p:cNvSpPr>
            <p:nvPr/>
          </p:nvSpPr>
          <p:spPr bwMode="auto">
            <a:xfrm>
              <a:off x="28575" y="3948113"/>
              <a:ext cx="649288" cy="649288"/>
            </a:xfrm>
            <a:prstGeom prst="ellipse">
              <a:avLst/>
            </a:prstGeom>
            <a:solidFill>
              <a:schemeClr val="accent2"/>
            </a:solidFill>
            <a:ln w="38100">
              <a:noFill/>
            </a:ln>
          </p:spPr>
          <p:txBody>
            <a:bodyPr wrap="none" tIns="0" bIns="0" rtlCol="0" anchor="ctr" anchorCtr="0">
              <a:noAutofit/>
            </a:bodyPr>
            <a:lstStyle/>
            <a:p>
              <a:pPr algn="ctr">
                <a:lnSpc>
                  <a:spcPct val="67000"/>
                </a:lnSpc>
              </a:pPr>
              <a:endParaRPr lang="en-US" dirty="0">
                <a:solidFill>
                  <a:schemeClr val="bg1"/>
                </a:solidFill>
                <a:latin typeface="Helvetica Light"/>
                <a:cs typeface="Helvetica Light"/>
              </a:endParaRPr>
            </a:p>
          </p:txBody>
        </p:sp>
        <p:sp>
          <p:nvSpPr>
            <p:cNvPr id="23" name="Freeform 38"/>
            <p:cNvSpPr>
              <a:spLocks/>
            </p:cNvSpPr>
            <p:nvPr/>
          </p:nvSpPr>
          <p:spPr bwMode="auto">
            <a:xfrm>
              <a:off x="136525" y="4111625"/>
              <a:ext cx="431800" cy="339725"/>
            </a:xfrm>
            <a:custGeom>
              <a:avLst/>
              <a:gdLst>
                <a:gd name="T0" fmla="*/ 162 w 164"/>
                <a:gd name="T1" fmla="*/ 25 h 129"/>
                <a:gd name="T2" fmla="*/ 139 w 164"/>
                <a:gd name="T3" fmla="*/ 2 h 129"/>
                <a:gd name="T4" fmla="*/ 132 w 164"/>
                <a:gd name="T5" fmla="*/ 3 h 129"/>
                <a:gd name="T6" fmla="*/ 64 w 164"/>
                <a:gd name="T7" fmla="*/ 71 h 129"/>
                <a:gd name="T8" fmla="*/ 32 w 164"/>
                <a:gd name="T9" fmla="*/ 39 h 129"/>
                <a:gd name="T10" fmla="*/ 25 w 164"/>
                <a:gd name="T11" fmla="*/ 38 h 129"/>
                <a:gd name="T12" fmla="*/ 2 w 164"/>
                <a:gd name="T13" fmla="*/ 61 h 129"/>
                <a:gd name="T14" fmla="*/ 3 w 164"/>
                <a:gd name="T15" fmla="*/ 68 h 129"/>
                <a:gd name="T16" fmla="*/ 64 w 164"/>
                <a:gd name="T17" fmla="*/ 129 h 129"/>
                <a:gd name="T18" fmla="*/ 64 w 164"/>
                <a:gd name="T19" fmla="*/ 129 h 129"/>
                <a:gd name="T20" fmla="*/ 161 w 164"/>
                <a:gd name="T21" fmla="*/ 32 h 129"/>
                <a:gd name="T22" fmla="*/ 162 w 164"/>
                <a:gd name="T23" fmla="*/ 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29">
                  <a:moveTo>
                    <a:pt x="162" y="25"/>
                  </a:moveTo>
                  <a:cubicBezTo>
                    <a:pt x="139" y="2"/>
                    <a:pt x="139" y="2"/>
                    <a:pt x="139" y="2"/>
                  </a:cubicBezTo>
                  <a:cubicBezTo>
                    <a:pt x="137" y="0"/>
                    <a:pt x="135" y="0"/>
                    <a:pt x="132" y="3"/>
                  </a:cubicBezTo>
                  <a:cubicBezTo>
                    <a:pt x="64" y="71"/>
                    <a:pt x="64" y="71"/>
                    <a:pt x="64" y="71"/>
                  </a:cubicBezTo>
                  <a:cubicBezTo>
                    <a:pt x="32" y="39"/>
                    <a:pt x="32" y="39"/>
                    <a:pt x="32" y="39"/>
                  </a:cubicBezTo>
                  <a:cubicBezTo>
                    <a:pt x="29" y="36"/>
                    <a:pt x="27" y="36"/>
                    <a:pt x="25" y="38"/>
                  </a:cubicBezTo>
                  <a:cubicBezTo>
                    <a:pt x="2" y="61"/>
                    <a:pt x="2" y="61"/>
                    <a:pt x="2" y="61"/>
                  </a:cubicBezTo>
                  <a:cubicBezTo>
                    <a:pt x="0" y="63"/>
                    <a:pt x="0" y="65"/>
                    <a:pt x="3" y="68"/>
                  </a:cubicBezTo>
                  <a:cubicBezTo>
                    <a:pt x="64" y="129"/>
                    <a:pt x="64" y="129"/>
                    <a:pt x="64" y="129"/>
                  </a:cubicBezTo>
                  <a:cubicBezTo>
                    <a:pt x="64" y="129"/>
                    <a:pt x="64" y="129"/>
                    <a:pt x="64" y="129"/>
                  </a:cubicBezTo>
                  <a:cubicBezTo>
                    <a:pt x="161" y="32"/>
                    <a:pt x="161" y="32"/>
                    <a:pt x="161" y="32"/>
                  </a:cubicBezTo>
                  <a:cubicBezTo>
                    <a:pt x="164" y="30"/>
                    <a:pt x="164" y="27"/>
                    <a:pt x="16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9789352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the Hardware – Part 1</a:t>
            </a:r>
            <a:endParaRPr lang="en-US" dirty="0"/>
          </a:p>
        </p:txBody>
      </p:sp>
      <p:sp>
        <p:nvSpPr>
          <p:cNvPr id="3" name="Text Placeholder 2"/>
          <p:cNvSpPr>
            <a:spLocks noGrp="1"/>
          </p:cNvSpPr>
          <p:nvPr>
            <p:ph type="body" sz="quarter" idx="10"/>
          </p:nvPr>
        </p:nvSpPr>
        <p:spPr>
          <a:xfrm>
            <a:off x="4244730" y="1074189"/>
            <a:ext cx="4727178" cy="4667249"/>
          </a:xfrm>
        </p:spPr>
        <p:txBody>
          <a:bodyPr/>
          <a:lstStyle/>
          <a:p>
            <a:pPr marL="457200" indent="-457200">
              <a:buFont typeface="+mj-lt"/>
              <a:buAutoNum type="arabicPeriod"/>
            </a:pPr>
            <a:r>
              <a:rPr lang="en-US" dirty="0" smtClean="0"/>
              <a:t>Before powering the board, remove jumper J15</a:t>
            </a:r>
          </a:p>
          <a:p>
            <a:pPr marL="457200" indent="-457200">
              <a:buFont typeface="+mj-lt"/>
              <a:buAutoNum type="arabicPeriod"/>
            </a:pPr>
            <a:r>
              <a:rPr lang="en-US" dirty="0" smtClean="0"/>
              <a:t>Connect the meter probes to the low current (200mA) terminals of the meter</a:t>
            </a:r>
          </a:p>
          <a:p>
            <a:pPr marL="457200" indent="-457200">
              <a:buFont typeface="+mj-lt"/>
              <a:buAutoNum type="arabicPeriod"/>
            </a:pPr>
            <a:r>
              <a:rPr lang="en-US" dirty="0" smtClean="0"/>
              <a:t>Connect the probe clips to the MCU power jumper: J15.  The positive lead goes to pin 1 (on the USB connector side) and the negative lead goes to pin 2 (on the MCU side)</a:t>
            </a:r>
            <a:endParaRPr lang="en-US" dirty="0"/>
          </a:p>
        </p:txBody>
      </p:sp>
      <p:pic>
        <p:nvPicPr>
          <p:cNvPr id="5" name="Picture 4" descr="IMG_0109.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30473" y="1722382"/>
            <a:ext cx="4782948" cy="3587211"/>
          </a:xfrm>
          <a:prstGeom prst="rect">
            <a:avLst/>
          </a:prstGeom>
        </p:spPr>
      </p:pic>
    </p:spTree>
    <p:extLst>
      <p:ext uri="{BB962C8B-B14F-4D97-AF65-F5344CB8AC3E}">
        <p14:creationId xmlns:p14="http://schemas.microsoft.com/office/powerpoint/2010/main" val="160466541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the Hardware – Part 2</a:t>
            </a:r>
            <a:endParaRPr lang="en-US" dirty="0"/>
          </a:p>
        </p:txBody>
      </p:sp>
      <p:sp>
        <p:nvSpPr>
          <p:cNvPr id="3" name="Text Placeholder 2"/>
          <p:cNvSpPr>
            <a:spLocks noGrp="1"/>
          </p:cNvSpPr>
          <p:nvPr>
            <p:ph type="body" sz="quarter" idx="10"/>
          </p:nvPr>
        </p:nvSpPr>
        <p:spPr>
          <a:xfrm>
            <a:off x="224643" y="1074189"/>
            <a:ext cx="4594170" cy="4667249"/>
          </a:xfrm>
        </p:spPr>
        <p:txBody>
          <a:bodyPr/>
          <a:lstStyle/>
          <a:p>
            <a:pPr marL="457200" indent="-457200">
              <a:buFont typeface="+mj-lt"/>
              <a:buAutoNum type="arabicPeriod" startAt="4"/>
            </a:pPr>
            <a:r>
              <a:rPr lang="en-US" dirty="0" smtClean="0"/>
              <a:t>Connect the micro USB cable to the SDA/USB terminal on the board</a:t>
            </a:r>
          </a:p>
          <a:p>
            <a:pPr marL="626666" lvl="1" indent="-457200"/>
            <a:r>
              <a:rPr lang="en-US" dirty="0" smtClean="0"/>
              <a:t>When the board powers up, it will draw in the 10s of milliamps, depending on the application that was previously loaded into the flash memory</a:t>
            </a:r>
          </a:p>
        </p:txBody>
      </p:sp>
      <p:pic>
        <p:nvPicPr>
          <p:cNvPr id="5" name="Picture 4" descr="IMG_0110.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400398" y="1835768"/>
            <a:ext cx="4873741" cy="3655306"/>
          </a:xfrm>
          <a:prstGeom prst="rect">
            <a:avLst/>
          </a:prstGeom>
        </p:spPr>
      </p:pic>
    </p:spTree>
    <p:extLst>
      <p:ext uri="{BB962C8B-B14F-4D97-AF65-F5344CB8AC3E}">
        <p14:creationId xmlns:p14="http://schemas.microsoft.com/office/powerpoint/2010/main" val="7506796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1: Understand Default Clock Settings </a:t>
            </a:r>
            <a:endParaRPr lang="en-US" dirty="0"/>
          </a:p>
        </p:txBody>
      </p:sp>
      <p:sp>
        <p:nvSpPr>
          <p:cNvPr id="3" name="Text Placeholder 2"/>
          <p:cNvSpPr>
            <a:spLocks noGrp="1"/>
          </p:cNvSpPr>
          <p:nvPr>
            <p:ph type="body" sz="quarter" idx="10"/>
          </p:nvPr>
        </p:nvSpPr>
        <p:spPr/>
        <p:txBody>
          <a:bodyPr/>
          <a:lstStyle/>
          <a:p>
            <a:r>
              <a:rPr lang="en-US" dirty="0" smtClean="0"/>
              <a:t>Open the </a:t>
            </a:r>
            <a:r>
              <a:rPr lang="en-US" dirty="0" err="1" smtClean="0">
                <a:solidFill>
                  <a:srgbClr val="F45914"/>
                </a:solidFill>
              </a:rPr>
              <a:t>board.c</a:t>
            </a:r>
            <a:r>
              <a:rPr lang="en-US" dirty="0" smtClean="0">
                <a:solidFill>
                  <a:srgbClr val="F45914"/>
                </a:solidFill>
              </a:rPr>
              <a:t> </a:t>
            </a:r>
            <a:r>
              <a:rPr lang="en-US" dirty="0" smtClean="0"/>
              <a:t>file, located inside the board folder of </a:t>
            </a:r>
            <a:r>
              <a:rPr lang="en-US" dirty="0" smtClean="0">
                <a:solidFill>
                  <a:srgbClr val="F45914"/>
                </a:solidFill>
              </a:rPr>
              <a:t>lab2_project</a:t>
            </a:r>
          </a:p>
          <a:p>
            <a:endParaRPr lang="en-US" dirty="0" smtClean="0">
              <a:solidFill>
                <a:srgbClr val="F45914"/>
              </a:solidFill>
            </a:endParaRPr>
          </a:p>
          <a:p>
            <a:r>
              <a:rPr lang="en-US" dirty="0" smtClean="0">
                <a:solidFill>
                  <a:schemeClr val="tx1"/>
                </a:solidFill>
              </a:rPr>
              <a:t>Starting at the top of the file, you’ll see a set of pre-configured clock configurations for VLPR, RUN and HSRUN (high-speed run)</a:t>
            </a:r>
          </a:p>
          <a:p>
            <a:endParaRPr lang="en-US" dirty="0" smtClean="0">
              <a:solidFill>
                <a:schemeClr val="tx1"/>
              </a:solidFill>
            </a:endParaRPr>
          </a:p>
          <a:p>
            <a:r>
              <a:rPr lang="en-US" dirty="0" smtClean="0">
                <a:solidFill>
                  <a:schemeClr val="tx1"/>
                </a:solidFill>
              </a:rPr>
              <a:t>Find the </a:t>
            </a:r>
            <a:r>
              <a:rPr lang="en-US" dirty="0" err="1" smtClean="0">
                <a:solidFill>
                  <a:srgbClr val="F45914"/>
                </a:solidFill>
              </a:rPr>
              <a:t>BOARD_ClockInit</a:t>
            </a:r>
            <a:r>
              <a:rPr lang="en-US" dirty="0" smtClean="0">
                <a:solidFill>
                  <a:srgbClr val="F45914"/>
                </a:solidFill>
              </a:rPr>
              <a:t>() </a:t>
            </a:r>
            <a:r>
              <a:rPr lang="en-US" dirty="0" smtClean="0">
                <a:solidFill>
                  <a:schemeClr val="tx1"/>
                </a:solidFill>
              </a:rPr>
              <a:t>function and look at the calls made by the Clock Manager to set up the clock for the project</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
            </a:r>
            <a:br>
              <a:rPr lang="en-US" dirty="0" smtClean="0">
                <a:solidFill>
                  <a:schemeClr val="tx1"/>
                </a:solidFill>
              </a:rPr>
            </a:br>
            <a:r>
              <a:rPr lang="en-US" b="1" u="sng" dirty="0" smtClean="0">
                <a:solidFill>
                  <a:schemeClr val="tx1"/>
                </a:solidFill>
              </a:rPr>
              <a:t>Test Your Knowledge:</a:t>
            </a:r>
            <a:r>
              <a:rPr lang="en-US" dirty="0" smtClean="0">
                <a:solidFill>
                  <a:schemeClr val="tx1"/>
                </a:solidFill>
              </a:rPr>
              <a:t>  What is the default clock frequency used by the project?</a:t>
            </a:r>
            <a:endParaRPr lang="en-US" dirty="0">
              <a:solidFill>
                <a:schemeClr val="tx1"/>
              </a:solidFill>
            </a:endParaRPr>
          </a:p>
        </p:txBody>
      </p:sp>
    </p:spTree>
    <p:extLst>
      <p:ext uri="{BB962C8B-B14F-4D97-AF65-F5344CB8AC3E}">
        <p14:creationId xmlns:p14="http://schemas.microsoft.com/office/powerpoint/2010/main" val="60357049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2: Add Source Files</a:t>
            </a:r>
            <a:endParaRPr lang="en-US" dirty="0"/>
          </a:p>
        </p:txBody>
      </p:sp>
      <p:sp>
        <p:nvSpPr>
          <p:cNvPr id="3" name="Text Placeholder 2"/>
          <p:cNvSpPr>
            <a:spLocks noGrp="1"/>
          </p:cNvSpPr>
          <p:nvPr>
            <p:ph type="body" sz="quarter" idx="10"/>
          </p:nvPr>
        </p:nvSpPr>
        <p:spPr/>
        <p:txBody>
          <a:bodyPr>
            <a:normAutofit/>
          </a:bodyPr>
          <a:lstStyle/>
          <a:p>
            <a:r>
              <a:rPr lang="en-US" sz="2000" dirty="0" smtClean="0"/>
              <a:t>We have provided a system services example application for you to use in the lab, located in the </a:t>
            </a:r>
            <a:r>
              <a:rPr lang="en-US" sz="2000" dirty="0" smtClean="0">
                <a:solidFill>
                  <a:srgbClr val="F45914"/>
                </a:solidFill>
              </a:rPr>
              <a:t>KSDK Advanced</a:t>
            </a:r>
            <a:r>
              <a:rPr lang="en-US" sz="2000" dirty="0" smtClean="0"/>
              <a:t> folder on your </a:t>
            </a:r>
            <a:r>
              <a:rPr lang="en-US" sz="2000" dirty="0" smtClean="0">
                <a:solidFill>
                  <a:srgbClr val="F45914"/>
                </a:solidFill>
              </a:rPr>
              <a:t>Desktop</a:t>
            </a:r>
          </a:p>
          <a:p>
            <a:endParaRPr lang="en-US" sz="2000" dirty="0" smtClean="0"/>
          </a:p>
          <a:p>
            <a:r>
              <a:rPr lang="en-US" sz="2000" dirty="0" smtClean="0">
                <a:solidFill>
                  <a:srgbClr val="F45914"/>
                </a:solidFill>
              </a:rPr>
              <a:t>Copy</a:t>
            </a:r>
            <a:r>
              <a:rPr lang="en-US" sz="2000" dirty="0" smtClean="0"/>
              <a:t> the </a:t>
            </a:r>
            <a:r>
              <a:rPr lang="en-US" sz="2000" dirty="0" smtClean="0">
                <a:solidFill>
                  <a:srgbClr val="F45914"/>
                </a:solidFill>
              </a:rPr>
              <a:t>lab2.c</a:t>
            </a:r>
            <a:r>
              <a:rPr lang="en-US" sz="2000" dirty="0" smtClean="0"/>
              <a:t> file from your Desktop into your newly created project in </a:t>
            </a:r>
            <a:br>
              <a:rPr lang="en-US" sz="2000" dirty="0" smtClean="0"/>
            </a:br>
            <a:r>
              <a:rPr lang="en-US" sz="2000" dirty="0" smtClean="0"/>
              <a:t/>
            </a:r>
            <a:br>
              <a:rPr lang="en-US" sz="2000" dirty="0" smtClean="0"/>
            </a:br>
            <a:r>
              <a:rPr lang="en-US" sz="2000" dirty="0" smtClean="0">
                <a:solidFill>
                  <a:srgbClr val="F45914"/>
                </a:solidFill>
              </a:rPr>
              <a:t>C:/Freescale/KSDK_1.2.0/examples/frdmk22f/</a:t>
            </a:r>
            <a:r>
              <a:rPr lang="en-US" sz="2000" dirty="0" err="1" smtClean="0">
                <a:solidFill>
                  <a:srgbClr val="F45914"/>
                </a:solidFill>
              </a:rPr>
              <a:t>user_apps</a:t>
            </a:r>
            <a:r>
              <a:rPr lang="en-US" sz="2000" dirty="0" smtClean="0">
                <a:solidFill>
                  <a:srgbClr val="F45914"/>
                </a:solidFill>
              </a:rPr>
              <a:t>/lab2_project</a:t>
            </a:r>
            <a:r>
              <a:rPr lang="en-US" sz="2000" dirty="0" smtClean="0"/>
              <a:t/>
            </a:r>
            <a:br>
              <a:rPr lang="en-US" sz="2000" dirty="0" smtClean="0"/>
            </a:br>
            <a:endParaRPr lang="en-US" sz="2000" dirty="0" smtClean="0"/>
          </a:p>
          <a:p>
            <a:r>
              <a:rPr lang="en-US" sz="2000" dirty="0" smtClean="0"/>
              <a:t>With the source file copied, import the source file into your project by </a:t>
            </a:r>
            <a:r>
              <a:rPr lang="en-US" sz="2000" dirty="0" smtClean="0">
                <a:solidFill>
                  <a:schemeClr val="tx1"/>
                </a:solidFill>
              </a:rPr>
              <a:t>right-clicking</a:t>
            </a:r>
            <a:r>
              <a:rPr lang="en-US" sz="2000" dirty="0" smtClean="0"/>
              <a:t> on the </a:t>
            </a:r>
            <a:r>
              <a:rPr lang="en-US" sz="2000" dirty="0" smtClean="0">
                <a:solidFill>
                  <a:srgbClr val="F45914"/>
                </a:solidFill>
              </a:rPr>
              <a:t>source</a:t>
            </a:r>
            <a:r>
              <a:rPr lang="en-US" sz="2000" dirty="0" smtClean="0"/>
              <a:t> folder </a:t>
            </a:r>
            <a:r>
              <a:rPr lang="en-US" sz="2000" smtClean="0"/>
              <a:t>in lab2_project </a:t>
            </a:r>
            <a:r>
              <a:rPr lang="en-US" sz="2000" dirty="0" smtClean="0"/>
              <a:t>and selecting </a:t>
            </a:r>
            <a:r>
              <a:rPr lang="en-US" sz="2000" dirty="0" smtClean="0">
                <a:solidFill>
                  <a:srgbClr val="F45914"/>
                </a:solidFill>
              </a:rPr>
              <a:t>New &gt; File</a:t>
            </a:r>
          </a:p>
          <a:p>
            <a:endParaRPr lang="en-US" dirty="0">
              <a:solidFill>
                <a:srgbClr val="F45914"/>
              </a:solidFill>
            </a:endParaRPr>
          </a:p>
          <a:p>
            <a:endParaRPr lang="en-US" dirty="0" smtClean="0">
              <a:solidFill>
                <a:srgbClr val="F45914"/>
              </a:solidFill>
            </a:endParaRPr>
          </a:p>
          <a:p>
            <a:pPr marL="0" indent="0">
              <a:buNone/>
            </a:pPr>
            <a:endParaRPr lang="en-US" dirty="0">
              <a:solidFill>
                <a:srgbClr val="F45914"/>
              </a:solidFill>
            </a:endParaRPr>
          </a:p>
        </p:txBody>
      </p:sp>
      <p:pic>
        <p:nvPicPr>
          <p:cNvPr id="4" name="Picture 3"/>
          <p:cNvPicPr>
            <a:picLocks noChangeAspect="1"/>
          </p:cNvPicPr>
          <p:nvPr/>
        </p:nvPicPr>
        <p:blipFill>
          <a:blip r:embed="rId2"/>
          <a:stretch>
            <a:fillRect/>
          </a:stretch>
        </p:blipFill>
        <p:spPr>
          <a:xfrm>
            <a:off x="1070513" y="4438409"/>
            <a:ext cx="6829582" cy="771946"/>
          </a:xfrm>
          <a:prstGeom prst="rect">
            <a:avLst/>
          </a:prstGeom>
        </p:spPr>
      </p:pic>
    </p:spTree>
    <p:extLst>
      <p:ext uri="{BB962C8B-B14F-4D97-AF65-F5344CB8AC3E}">
        <p14:creationId xmlns:p14="http://schemas.microsoft.com/office/powerpoint/2010/main" val="177547378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t>
            </a:r>
            <a:r>
              <a:rPr lang="en-US" dirty="0" smtClean="0"/>
              <a:t>2: </a:t>
            </a:r>
            <a:r>
              <a:rPr lang="en-US" dirty="0"/>
              <a:t>Add Source </a:t>
            </a:r>
            <a:r>
              <a:rPr lang="en-US" dirty="0" smtClean="0"/>
              <a:t>Files (contd.)</a:t>
            </a:r>
            <a:endParaRPr lang="en-US" dirty="0"/>
          </a:p>
        </p:txBody>
      </p:sp>
      <p:sp>
        <p:nvSpPr>
          <p:cNvPr id="3" name="Text Placeholder 2"/>
          <p:cNvSpPr>
            <a:spLocks noGrp="1"/>
          </p:cNvSpPr>
          <p:nvPr>
            <p:ph type="body" sz="quarter" idx="10"/>
          </p:nvPr>
        </p:nvSpPr>
        <p:spPr/>
        <p:txBody>
          <a:bodyPr/>
          <a:lstStyle/>
          <a:p>
            <a:r>
              <a:rPr lang="en-US" dirty="0" smtClean="0"/>
              <a:t>In the window that appears, click on the </a:t>
            </a:r>
            <a:r>
              <a:rPr lang="en-US" dirty="0" smtClean="0">
                <a:solidFill>
                  <a:srgbClr val="F45914"/>
                </a:solidFill>
              </a:rPr>
              <a:t>Advanced</a:t>
            </a:r>
            <a:r>
              <a:rPr lang="en-US" dirty="0" smtClean="0"/>
              <a:t> button and then check the </a:t>
            </a:r>
            <a:r>
              <a:rPr lang="en-US" dirty="0" smtClean="0">
                <a:solidFill>
                  <a:srgbClr val="F45914"/>
                </a:solidFill>
              </a:rPr>
              <a:t>Link to file in the file system </a:t>
            </a:r>
            <a:r>
              <a:rPr lang="en-US" dirty="0" smtClean="0"/>
              <a:t>box</a:t>
            </a:r>
          </a:p>
          <a:p>
            <a:pPr marL="0" indent="0">
              <a:buNone/>
            </a:pPr>
            <a:endParaRPr lang="en-US" dirty="0" smtClean="0"/>
          </a:p>
          <a:p>
            <a:r>
              <a:rPr lang="en-US" dirty="0" smtClean="0">
                <a:solidFill>
                  <a:srgbClr val="F45914"/>
                </a:solidFill>
              </a:rPr>
              <a:t>Browse</a:t>
            </a:r>
            <a:r>
              <a:rPr lang="en-US" dirty="0" smtClean="0"/>
              <a:t> to the lab2_project folder and select the </a:t>
            </a:r>
            <a:r>
              <a:rPr lang="en-US" dirty="0" smtClean="0">
                <a:solidFill>
                  <a:srgbClr val="F45914"/>
                </a:solidFill>
              </a:rPr>
              <a:t>lab2.c</a:t>
            </a:r>
            <a:r>
              <a:rPr lang="en-US" dirty="0" smtClean="0"/>
              <a:t> file locate in:</a:t>
            </a:r>
            <a:br>
              <a:rPr lang="en-US" dirty="0" smtClean="0"/>
            </a:br>
            <a:r>
              <a:rPr lang="en-US" dirty="0" smtClean="0"/>
              <a:t/>
            </a:r>
            <a:br>
              <a:rPr lang="en-US" dirty="0" smtClean="0"/>
            </a:br>
            <a:r>
              <a:rPr lang="en-US" sz="2000" dirty="0" smtClean="0">
                <a:solidFill>
                  <a:srgbClr val="F45914"/>
                </a:solidFill>
              </a:rPr>
              <a:t>C</a:t>
            </a:r>
            <a:r>
              <a:rPr lang="en-US" sz="2000" dirty="0">
                <a:solidFill>
                  <a:srgbClr val="F45914"/>
                </a:solidFill>
              </a:rPr>
              <a:t>:/</a:t>
            </a:r>
            <a:r>
              <a:rPr lang="en-US" sz="2000" dirty="0" smtClean="0">
                <a:solidFill>
                  <a:srgbClr val="F45914"/>
                </a:solidFill>
              </a:rPr>
              <a:t>Freescale/KSDK_1.2.0/examples/frdmk22f/</a:t>
            </a:r>
            <a:r>
              <a:rPr lang="en-US" sz="2000" dirty="0" err="1" smtClean="0">
                <a:solidFill>
                  <a:srgbClr val="F45914"/>
                </a:solidFill>
              </a:rPr>
              <a:t>user_apps</a:t>
            </a:r>
            <a:r>
              <a:rPr lang="en-US" sz="2000" dirty="0" smtClean="0">
                <a:solidFill>
                  <a:srgbClr val="F45914"/>
                </a:solidFill>
              </a:rPr>
              <a:t>/lab2_project</a:t>
            </a:r>
          </a:p>
          <a:p>
            <a:endParaRPr lang="en-US" sz="2000" dirty="0">
              <a:solidFill>
                <a:srgbClr val="F45914"/>
              </a:solidFill>
            </a:endParaRPr>
          </a:p>
          <a:p>
            <a:endParaRPr lang="en-US" sz="2000" dirty="0" smtClean="0">
              <a:solidFill>
                <a:srgbClr val="F45914"/>
              </a:solidFill>
            </a:endParaRPr>
          </a:p>
          <a:p>
            <a:endParaRPr lang="en-US" sz="2000" dirty="0">
              <a:solidFill>
                <a:srgbClr val="F45914"/>
              </a:solidFill>
            </a:endParaRPr>
          </a:p>
          <a:p>
            <a:endParaRPr lang="en-US" sz="2000" dirty="0" smtClean="0">
              <a:solidFill>
                <a:srgbClr val="F45914"/>
              </a:solidFill>
            </a:endParaRPr>
          </a:p>
          <a:p>
            <a:endParaRPr lang="en-US" sz="2000" dirty="0">
              <a:solidFill>
                <a:srgbClr val="F45914"/>
              </a:solidFill>
            </a:endParaRPr>
          </a:p>
          <a:p>
            <a:r>
              <a:rPr lang="en-US" dirty="0" smtClean="0">
                <a:solidFill>
                  <a:schemeClr val="tx1"/>
                </a:solidFill>
              </a:rPr>
              <a:t>The lab2.c source file is now part of your project</a:t>
            </a:r>
          </a:p>
        </p:txBody>
      </p:sp>
      <p:pic>
        <p:nvPicPr>
          <p:cNvPr id="5" name="Picture 4"/>
          <p:cNvPicPr>
            <a:picLocks noChangeAspect="1"/>
          </p:cNvPicPr>
          <p:nvPr/>
        </p:nvPicPr>
        <p:blipFill>
          <a:blip r:embed="rId2"/>
          <a:stretch>
            <a:fillRect/>
          </a:stretch>
        </p:blipFill>
        <p:spPr>
          <a:xfrm>
            <a:off x="2081002" y="3601165"/>
            <a:ext cx="5016500" cy="1104900"/>
          </a:xfrm>
          <a:prstGeom prst="rect">
            <a:avLst/>
          </a:prstGeom>
        </p:spPr>
      </p:pic>
    </p:spTree>
    <p:extLst>
      <p:ext uri="{BB962C8B-B14F-4D97-AF65-F5344CB8AC3E}">
        <p14:creationId xmlns:p14="http://schemas.microsoft.com/office/powerpoint/2010/main" val="62454979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t>
            </a:r>
            <a:r>
              <a:rPr lang="en-US" dirty="0" smtClean="0"/>
              <a:t>2: </a:t>
            </a:r>
            <a:r>
              <a:rPr lang="en-US" dirty="0"/>
              <a:t>Add Source </a:t>
            </a:r>
            <a:r>
              <a:rPr lang="en-US" dirty="0" smtClean="0"/>
              <a:t>Files (contd.)</a:t>
            </a:r>
            <a:endParaRPr lang="en-US" dirty="0"/>
          </a:p>
        </p:txBody>
      </p:sp>
      <p:sp>
        <p:nvSpPr>
          <p:cNvPr id="3" name="Text Placeholder 2"/>
          <p:cNvSpPr>
            <a:spLocks noGrp="1"/>
          </p:cNvSpPr>
          <p:nvPr>
            <p:ph type="body" sz="quarter" idx="10"/>
          </p:nvPr>
        </p:nvSpPr>
        <p:spPr/>
        <p:txBody>
          <a:bodyPr/>
          <a:lstStyle/>
          <a:p>
            <a:r>
              <a:rPr lang="en-US" sz="2400" dirty="0" smtClean="0"/>
              <a:t>Lastly, copy the </a:t>
            </a:r>
            <a:r>
              <a:rPr lang="en-US" sz="2400" dirty="0" err="1" smtClean="0">
                <a:solidFill>
                  <a:srgbClr val="F45914"/>
                </a:solidFill>
              </a:rPr>
              <a:t>hardware_init.c</a:t>
            </a:r>
            <a:r>
              <a:rPr lang="en-US" sz="2400" dirty="0" smtClean="0"/>
              <a:t> file from </a:t>
            </a:r>
            <a:r>
              <a:rPr lang="en-US" sz="2400" dirty="0"/>
              <a:t>the </a:t>
            </a:r>
            <a:r>
              <a:rPr lang="en-US" sz="2400" dirty="0">
                <a:solidFill>
                  <a:srgbClr val="F45914"/>
                </a:solidFill>
              </a:rPr>
              <a:t>KSDK Advanced</a:t>
            </a:r>
            <a:r>
              <a:rPr lang="en-US" sz="2400" dirty="0"/>
              <a:t> folder on your </a:t>
            </a:r>
            <a:r>
              <a:rPr lang="en-US" sz="2400" dirty="0" smtClean="0">
                <a:solidFill>
                  <a:srgbClr val="F45914"/>
                </a:solidFill>
              </a:rPr>
              <a:t>Desktop </a:t>
            </a:r>
            <a:r>
              <a:rPr lang="en-US" sz="2400" dirty="0" smtClean="0">
                <a:solidFill>
                  <a:schemeClr val="tx1"/>
                </a:solidFill>
              </a:rPr>
              <a:t>into your project in</a:t>
            </a:r>
            <a:r>
              <a:rPr lang="en-US" sz="2400" dirty="0" smtClean="0">
                <a:solidFill>
                  <a:srgbClr val="F45914"/>
                </a:solidFill>
              </a:rPr>
              <a:t/>
            </a:r>
            <a:br>
              <a:rPr lang="en-US" sz="2400" dirty="0" smtClean="0">
                <a:solidFill>
                  <a:srgbClr val="F45914"/>
                </a:solidFill>
              </a:rPr>
            </a:br>
            <a:r>
              <a:rPr lang="en-US" sz="2400" dirty="0" smtClean="0">
                <a:solidFill>
                  <a:srgbClr val="F45914"/>
                </a:solidFill>
              </a:rPr>
              <a:t/>
            </a:r>
            <a:br>
              <a:rPr lang="en-US" sz="2400" dirty="0" smtClean="0">
                <a:solidFill>
                  <a:srgbClr val="F45914"/>
                </a:solidFill>
              </a:rPr>
            </a:br>
            <a:r>
              <a:rPr lang="en-US" sz="2000" dirty="0" smtClean="0">
                <a:solidFill>
                  <a:srgbClr val="F45914"/>
                </a:solidFill>
              </a:rPr>
              <a:t>C</a:t>
            </a:r>
            <a:r>
              <a:rPr lang="en-US" sz="2000" dirty="0">
                <a:solidFill>
                  <a:srgbClr val="F45914"/>
                </a:solidFill>
              </a:rPr>
              <a:t>:/</a:t>
            </a:r>
            <a:r>
              <a:rPr lang="en-US" sz="2000" dirty="0" smtClean="0">
                <a:solidFill>
                  <a:srgbClr val="F45914"/>
                </a:solidFill>
              </a:rPr>
              <a:t>Freescale/KSDK_1.2.0/examples/frdmk22f/</a:t>
            </a:r>
            <a:r>
              <a:rPr lang="en-US" sz="2000" dirty="0" err="1" smtClean="0">
                <a:solidFill>
                  <a:srgbClr val="F45914"/>
                </a:solidFill>
              </a:rPr>
              <a:t>user_apps</a:t>
            </a:r>
            <a:r>
              <a:rPr lang="en-US" sz="2000" dirty="0" smtClean="0">
                <a:solidFill>
                  <a:srgbClr val="F45914"/>
                </a:solidFill>
              </a:rPr>
              <a:t>/lab2_project</a:t>
            </a:r>
          </a:p>
          <a:p>
            <a:endParaRPr lang="en-US" sz="2000" dirty="0" smtClean="0">
              <a:solidFill>
                <a:srgbClr val="F45914"/>
              </a:solidFill>
            </a:endParaRPr>
          </a:p>
          <a:p>
            <a:r>
              <a:rPr lang="en-US" sz="2400" dirty="0" smtClean="0">
                <a:solidFill>
                  <a:schemeClr val="tx1"/>
                </a:solidFill>
              </a:rPr>
              <a:t>Overwrite the file that is already present</a:t>
            </a:r>
            <a:endParaRPr lang="en-US" sz="2400" dirty="0">
              <a:solidFill>
                <a:schemeClr val="tx1"/>
              </a:solidFill>
            </a:endParaRPr>
          </a:p>
        </p:txBody>
      </p:sp>
    </p:spTree>
    <p:extLst>
      <p:ext uri="{BB962C8B-B14F-4D97-AF65-F5344CB8AC3E}">
        <p14:creationId xmlns:p14="http://schemas.microsoft.com/office/powerpoint/2010/main" val="76706624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7437" y="2370979"/>
            <a:ext cx="4282257" cy="3228163"/>
          </a:xfrm>
          <a:prstGeom prst="rect">
            <a:avLst/>
          </a:prstGeom>
        </p:spPr>
      </p:pic>
      <p:pic>
        <p:nvPicPr>
          <p:cNvPr id="4" name="Picture 3"/>
          <p:cNvPicPr>
            <a:picLocks noChangeAspect="1"/>
          </p:cNvPicPr>
          <p:nvPr/>
        </p:nvPicPr>
        <p:blipFill>
          <a:blip r:embed="rId3"/>
          <a:stretch>
            <a:fillRect/>
          </a:stretch>
        </p:blipFill>
        <p:spPr>
          <a:xfrm>
            <a:off x="4598275" y="2370979"/>
            <a:ext cx="4221315" cy="3441995"/>
          </a:xfrm>
          <a:prstGeom prst="rect">
            <a:avLst/>
          </a:prstGeom>
        </p:spPr>
      </p:pic>
      <p:sp>
        <p:nvSpPr>
          <p:cNvPr id="2" name="Title 1"/>
          <p:cNvSpPr>
            <a:spLocks noGrp="1"/>
          </p:cNvSpPr>
          <p:nvPr>
            <p:ph type="title"/>
          </p:nvPr>
        </p:nvSpPr>
        <p:spPr/>
        <p:txBody>
          <a:bodyPr/>
          <a:lstStyle/>
          <a:p>
            <a:r>
              <a:rPr lang="en-US" dirty="0"/>
              <a:t>Objective </a:t>
            </a:r>
            <a:r>
              <a:rPr lang="en-US" dirty="0" smtClean="0"/>
              <a:t>2: Use New Source Code</a:t>
            </a:r>
            <a:endParaRPr lang="en-US" dirty="0"/>
          </a:p>
        </p:txBody>
      </p:sp>
      <p:sp>
        <p:nvSpPr>
          <p:cNvPr id="3" name="Text Placeholder 2"/>
          <p:cNvSpPr>
            <a:spLocks noGrp="1"/>
          </p:cNvSpPr>
          <p:nvPr>
            <p:ph type="body" sz="quarter" idx="10"/>
          </p:nvPr>
        </p:nvSpPr>
        <p:spPr/>
        <p:txBody>
          <a:bodyPr/>
          <a:lstStyle/>
          <a:p>
            <a:r>
              <a:rPr lang="en-US" dirty="0" smtClean="0"/>
              <a:t>The source code in </a:t>
            </a:r>
            <a:r>
              <a:rPr lang="en-US" dirty="0" smtClean="0">
                <a:solidFill>
                  <a:srgbClr val="F45914"/>
                </a:solidFill>
              </a:rPr>
              <a:t>lab2.c</a:t>
            </a:r>
            <a:r>
              <a:rPr lang="en-US" dirty="0" smtClean="0"/>
              <a:t> is intended to act as the main application for the lab</a:t>
            </a:r>
          </a:p>
          <a:p>
            <a:r>
              <a:rPr lang="en-US" dirty="0" smtClean="0"/>
              <a:t>Modify </a:t>
            </a:r>
            <a:r>
              <a:rPr lang="en-US" dirty="0" smtClean="0">
                <a:solidFill>
                  <a:srgbClr val="F45914"/>
                </a:solidFill>
              </a:rPr>
              <a:t>main() </a:t>
            </a:r>
            <a:r>
              <a:rPr lang="en-US" dirty="0" smtClean="0"/>
              <a:t>in </a:t>
            </a:r>
            <a:r>
              <a:rPr lang="en-US" dirty="0" err="1" smtClean="0"/>
              <a:t>main.c</a:t>
            </a:r>
            <a:r>
              <a:rPr lang="en-US" dirty="0" smtClean="0"/>
              <a:t> to look like the following:</a:t>
            </a:r>
            <a:endParaRPr lang="en-US" dirty="0"/>
          </a:p>
        </p:txBody>
      </p:sp>
      <p:sp>
        <p:nvSpPr>
          <p:cNvPr id="8" name="Right Arrow 7"/>
          <p:cNvSpPr/>
          <p:nvPr/>
        </p:nvSpPr>
        <p:spPr>
          <a:xfrm>
            <a:off x="3980585" y="4080294"/>
            <a:ext cx="629729" cy="491706"/>
          </a:xfrm>
          <a:prstGeom prst="rightArrow">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08699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722474" y="3000132"/>
            <a:ext cx="5454502" cy="3089517"/>
          </a:xfrm>
          <a:prstGeom prst="rect">
            <a:avLst/>
          </a:prstGeom>
        </p:spPr>
      </p:pic>
      <p:sp>
        <p:nvSpPr>
          <p:cNvPr id="2" name="Title 1"/>
          <p:cNvSpPr>
            <a:spLocks noGrp="1"/>
          </p:cNvSpPr>
          <p:nvPr>
            <p:ph type="title"/>
          </p:nvPr>
        </p:nvSpPr>
        <p:spPr/>
        <p:txBody>
          <a:bodyPr/>
          <a:lstStyle/>
          <a:p>
            <a:r>
              <a:rPr lang="en-US" dirty="0" smtClean="0"/>
              <a:t>Objective 3: Running </a:t>
            </a:r>
            <a:r>
              <a:rPr lang="en-US" dirty="0"/>
              <a:t>the </a:t>
            </a:r>
            <a:r>
              <a:rPr lang="en-US" dirty="0" smtClean="0"/>
              <a:t>Application</a:t>
            </a:r>
            <a:endParaRPr lang="en-US" dirty="0"/>
          </a:p>
        </p:txBody>
      </p:sp>
      <p:sp>
        <p:nvSpPr>
          <p:cNvPr id="3" name="Text Placeholder 2"/>
          <p:cNvSpPr>
            <a:spLocks noGrp="1"/>
          </p:cNvSpPr>
          <p:nvPr>
            <p:ph type="body" sz="quarter" idx="10"/>
          </p:nvPr>
        </p:nvSpPr>
        <p:spPr/>
        <p:txBody>
          <a:bodyPr>
            <a:normAutofit/>
          </a:bodyPr>
          <a:lstStyle/>
          <a:p>
            <a:r>
              <a:rPr lang="en-US" sz="1800" dirty="0"/>
              <a:t>Now that the new source is integrated into your project, </a:t>
            </a:r>
            <a:r>
              <a:rPr lang="en-US" sz="1800" dirty="0">
                <a:solidFill>
                  <a:srgbClr val="F45914"/>
                </a:solidFill>
              </a:rPr>
              <a:t>re-build</a:t>
            </a:r>
            <a:r>
              <a:rPr lang="en-US" sz="1800" dirty="0"/>
              <a:t> the application by highlighting </a:t>
            </a:r>
            <a:r>
              <a:rPr lang="en-US" sz="1800" dirty="0" smtClean="0">
                <a:solidFill>
                  <a:srgbClr val="F45914"/>
                </a:solidFill>
              </a:rPr>
              <a:t>lab2_project </a:t>
            </a:r>
            <a:r>
              <a:rPr lang="en-US" sz="1800" dirty="0"/>
              <a:t>and click on the </a:t>
            </a:r>
            <a:r>
              <a:rPr lang="en-US" sz="1800" dirty="0">
                <a:solidFill>
                  <a:srgbClr val="F45914"/>
                </a:solidFill>
              </a:rPr>
              <a:t>hammer icon   </a:t>
            </a:r>
            <a:endParaRPr lang="en-US" sz="1800" dirty="0" smtClean="0">
              <a:solidFill>
                <a:srgbClr val="F45914"/>
              </a:solidFill>
            </a:endParaRPr>
          </a:p>
          <a:p>
            <a:pPr marL="0" indent="0">
              <a:buNone/>
            </a:pPr>
            <a:endParaRPr lang="en-US" sz="1800" dirty="0"/>
          </a:p>
          <a:p>
            <a:r>
              <a:rPr lang="en-US" sz="1800" dirty="0" smtClean="0"/>
              <a:t>To load the image onto the FRDM-K22F board, go to Run &gt; Debug Configurations…   Select the </a:t>
            </a:r>
            <a:r>
              <a:rPr lang="en-US" sz="1800" dirty="0" smtClean="0">
                <a:solidFill>
                  <a:srgbClr val="F45914"/>
                </a:solidFill>
              </a:rPr>
              <a:t>lab2_project_frdmk22f_debug_cmsisdap</a:t>
            </a:r>
            <a:r>
              <a:rPr lang="en-US" sz="1800" dirty="0" smtClean="0"/>
              <a:t> target under </a:t>
            </a:r>
            <a:r>
              <a:rPr lang="en-US" sz="1800" dirty="0" smtClean="0">
                <a:solidFill>
                  <a:srgbClr val="F45914"/>
                </a:solidFill>
              </a:rPr>
              <a:t>GDB </a:t>
            </a:r>
            <a:r>
              <a:rPr lang="en-US" sz="1800" dirty="0" err="1" smtClean="0">
                <a:solidFill>
                  <a:srgbClr val="F45914"/>
                </a:solidFill>
              </a:rPr>
              <a:t>OpenOCD</a:t>
            </a:r>
            <a:r>
              <a:rPr lang="en-US" sz="1800" dirty="0" smtClean="0">
                <a:solidFill>
                  <a:srgbClr val="F45914"/>
                </a:solidFill>
              </a:rPr>
              <a:t> Debugging</a:t>
            </a:r>
            <a:r>
              <a:rPr lang="en-US" sz="1800" dirty="0" smtClean="0">
                <a:solidFill>
                  <a:schemeClr val="tx1"/>
                </a:solidFill>
              </a:rPr>
              <a:t>.  Click on the </a:t>
            </a:r>
            <a:r>
              <a:rPr lang="en-US" sz="1800" dirty="0" smtClean="0">
                <a:solidFill>
                  <a:srgbClr val="F45914"/>
                </a:solidFill>
              </a:rPr>
              <a:t>Debug</a:t>
            </a:r>
            <a:r>
              <a:rPr lang="en-US" sz="1800" dirty="0" smtClean="0">
                <a:solidFill>
                  <a:schemeClr val="tx1"/>
                </a:solidFill>
              </a:rPr>
              <a:t> button to start </a:t>
            </a:r>
            <a:endParaRPr lang="en-US" sz="1800" dirty="0">
              <a:solidFill>
                <a:schemeClr val="tx1"/>
              </a:solidFill>
            </a:endParaRPr>
          </a:p>
        </p:txBody>
      </p:sp>
      <p:sp>
        <p:nvSpPr>
          <p:cNvPr id="5" name="Rectangle 4"/>
          <p:cNvSpPr/>
          <p:nvPr/>
        </p:nvSpPr>
        <p:spPr>
          <a:xfrm>
            <a:off x="2115879" y="4795284"/>
            <a:ext cx="1597491" cy="15588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41581" y="5775344"/>
            <a:ext cx="623714" cy="178888"/>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6074193" y="1422400"/>
            <a:ext cx="584200" cy="355600"/>
          </a:xfrm>
          <a:prstGeom prst="rect">
            <a:avLst/>
          </a:prstGeom>
        </p:spPr>
      </p:pic>
    </p:spTree>
    <p:extLst>
      <p:ext uri="{BB962C8B-B14F-4D97-AF65-F5344CB8AC3E}">
        <p14:creationId xmlns:p14="http://schemas.microsoft.com/office/powerpoint/2010/main" val="148710599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3: Running </a:t>
            </a:r>
            <a:r>
              <a:rPr lang="en-US" dirty="0"/>
              <a:t>the </a:t>
            </a:r>
            <a:r>
              <a:rPr lang="en-US" dirty="0" smtClean="0"/>
              <a:t>Application</a:t>
            </a:r>
            <a:endParaRPr lang="en-US" dirty="0"/>
          </a:p>
        </p:txBody>
      </p:sp>
      <p:sp>
        <p:nvSpPr>
          <p:cNvPr id="3" name="Text Placeholder 2"/>
          <p:cNvSpPr>
            <a:spLocks noGrp="1"/>
          </p:cNvSpPr>
          <p:nvPr>
            <p:ph type="body" sz="quarter" idx="10"/>
          </p:nvPr>
        </p:nvSpPr>
        <p:spPr/>
        <p:txBody>
          <a:bodyPr/>
          <a:lstStyle/>
          <a:p>
            <a:r>
              <a:rPr lang="en-US" sz="2000" dirty="0" smtClean="0"/>
              <a:t>If this is your first time launching a project in this workspace, you will get a dialog window telling you about a perspective switch in the IDE.  Check the </a:t>
            </a:r>
            <a:r>
              <a:rPr lang="en-US" sz="2000" dirty="0" smtClean="0">
                <a:solidFill>
                  <a:srgbClr val="F45914"/>
                </a:solidFill>
              </a:rPr>
              <a:t>Remember my decision </a:t>
            </a:r>
            <a:r>
              <a:rPr lang="en-US" sz="2000" dirty="0" smtClean="0"/>
              <a:t>box and select </a:t>
            </a:r>
            <a:r>
              <a:rPr lang="en-US" sz="2000" dirty="0" smtClean="0">
                <a:solidFill>
                  <a:srgbClr val="F45914"/>
                </a:solidFill>
              </a:rPr>
              <a:t>Yes.</a:t>
            </a: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endParaRPr lang="en-US" dirty="0"/>
          </a:p>
        </p:txBody>
      </p:sp>
      <p:pic>
        <p:nvPicPr>
          <p:cNvPr id="4" name="Picture 3"/>
          <p:cNvPicPr>
            <a:picLocks noChangeAspect="1"/>
          </p:cNvPicPr>
          <p:nvPr/>
        </p:nvPicPr>
        <p:blipFill>
          <a:blip r:embed="rId2"/>
          <a:stretch>
            <a:fillRect/>
          </a:stretch>
        </p:blipFill>
        <p:spPr>
          <a:xfrm>
            <a:off x="1968097" y="2590448"/>
            <a:ext cx="5091850" cy="2302062"/>
          </a:xfrm>
          <a:prstGeom prst="rect">
            <a:avLst/>
          </a:prstGeom>
        </p:spPr>
      </p:pic>
    </p:spTree>
    <p:extLst>
      <p:ext uri="{BB962C8B-B14F-4D97-AF65-F5344CB8AC3E}">
        <p14:creationId xmlns:p14="http://schemas.microsoft.com/office/powerpoint/2010/main" val="81577412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48462" y="4636822"/>
            <a:ext cx="7454900" cy="965200"/>
          </a:xfrm>
          <a:prstGeom prst="rect">
            <a:avLst/>
          </a:prstGeom>
        </p:spPr>
      </p:pic>
      <p:sp>
        <p:nvSpPr>
          <p:cNvPr id="2" name="Title 1"/>
          <p:cNvSpPr>
            <a:spLocks noGrp="1"/>
          </p:cNvSpPr>
          <p:nvPr>
            <p:ph type="title"/>
          </p:nvPr>
        </p:nvSpPr>
        <p:spPr/>
        <p:txBody>
          <a:bodyPr/>
          <a:lstStyle/>
          <a:p>
            <a:r>
              <a:rPr lang="en-US" dirty="0" smtClean="0"/>
              <a:t>Objective 3: Running </a:t>
            </a:r>
            <a:r>
              <a:rPr lang="en-US" dirty="0"/>
              <a:t>the </a:t>
            </a:r>
            <a:r>
              <a:rPr lang="en-US" dirty="0" smtClean="0"/>
              <a:t>Application</a:t>
            </a:r>
            <a:endParaRPr lang="en-US" dirty="0"/>
          </a:p>
        </p:txBody>
      </p:sp>
      <p:sp>
        <p:nvSpPr>
          <p:cNvPr id="3" name="Text Placeholder 2"/>
          <p:cNvSpPr>
            <a:spLocks noGrp="1"/>
          </p:cNvSpPr>
          <p:nvPr>
            <p:ph type="body" sz="quarter" idx="10"/>
          </p:nvPr>
        </p:nvSpPr>
        <p:spPr/>
        <p:txBody>
          <a:bodyPr>
            <a:normAutofit/>
          </a:bodyPr>
          <a:lstStyle/>
          <a:p>
            <a:r>
              <a:rPr lang="en-US" sz="2000" dirty="0" smtClean="0"/>
              <a:t>Before starting the application, you must open up a terminal application to observe the demo’s control interface.  To determine the COM port, open the </a:t>
            </a:r>
            <a:r>
              <a:rPr lang="en-US" sz="2000" dirty="0" smtClean="0">
                <a:solidFill>
                  <a:srgbClr val="F45914"/>
                </a:solidFill>
              </a:rPr>
              <a:t>Windows Device Manager </a:t>
            </a:r>
            <a:r>
              <a:rPr lang="en-US" sz="2000" dirty="0" smtClean="0"/>
              <a:t>and look for the </a:t>
            </a:r>
            <a:r>
              <a:rPr lang="en-US" sz="2000" dirty="0" err="1" smtClean="0">
                <a:solidFill>
                  <a:srgbClr val="F45914"/>
                </a:solidFill>
              </a:rPr>
              <a:t>mbed</a:t>
            </a:r>
            <a:r>
              <a:rPr lang="en-US" sz="2000" dirty="0" smtClean="0">
                <a:solidFill>
                  <a:srgbClr val="F45914"/>
                </a:solidFill>
              </a:rPr>
              <a:t> Serial Port</a:t>
            </a:r>
            <a:endParaRPr lang="en-US" sz="2000" dirty="0" smtClean="0"/>
          </a:p>
          <a:p>
            <a:pPr marL="457200" indent="-457200">
              <a:buFont typeface="+mj-lt"/>
              <a:buAutoNum type="arabicPeriod" startAt="8"/>
            </a:pPr>
            <a:endParaRPr lang="en-US" sz="2000" dirty="0"/>
          </a:p>
          <a:p>
            <a:pPr marL="457200" indent="-457200">
              <a:buFont typeface="+mj-lt"/>
              <a:buAutoNum type="arabicPeriod" startAt="8"/>
            </a:pPr>
            <a:endParaRPr lang="en-US" sz="2000" dirty="0" smtClean="0"/>
          </a:p>
          <a:p>
            <a:r>
              <a:rPr lang="en-US" sz="2000" dirty="0" smtClean="0"/>
              <a:t>Open your </a:t>
            </a:r>
            <a:r>
              <a:rPr lang="en-US" sz="2000" dirty="0" smtClean="0">
                <a:solidFill>
                  <a:srgbClr val="F45914"/>
                </a:solidFill>
              </a:rPr>
              <a:t>terminal application </a:t>
            </a:r>
            <a:r>
              <a:rPr lang="en-US" sz="2000" dirty="0" smtClean="0"/>
              <a:t>of choice on your PC and connect to the COM port with </a:t>
            </a:r>
            <a:r>
              <a:rPr lang="en-US" sz="2000" dirty="0" smtClean="0">
                <a:solidFill>
                  <a:srgbClr val="F45914"/>
                </a:solidFill>
              </a:rPr>
              <a:t>9600-8-n-1</a:t>
            </a:r>
          </a:p>
          <a:p>
            <a:pPr marL="457200" indent="-457200">
              <a:buFont typeface="+mj-lt"/>
              <a:buAutoNum type="arabicPeriod" startAt="8"/>
            </a:pPr>
            <a:endParaRPr lang="en-US" sz="2000" dirty="0" smtClean="0"/>
          </a:p>
          <a:p>
            <a:r>
              <a:rPr lang="en-US" sz="2000" dirty="0" smtClean="0"/>
              <a:t>In the </a:t>
            </a:r>
            <a:r>
              <a:rPr lang="en-US" sz="2000" dirty="0" smtClean="0">
                <a:solidFill>
                  <a:srgbClr val="F45914"/>
                </a:solidFill>
              </a:rPr>
              <a:t>KDS</a:t>
            </a:r>
            <a:r>
              <a:rPr lang="en-US" sz="2000" dirty="0" smtClean="0"/>
              <a:t> debugger, click on the </a:t>
            </a:r>
            <a:r>
              <a:rPr lang="en-US" sz="2000" dirty="0" smtClean="0">
                <a:solidFill>
                  <a:srgbClr val="F45914"/>
                </a:solidFill>
              </a:rPr>
              <a:t>Go</a:t>
            </a:r>
            <a:r>
              <a:rPr lang="en-US" sz="2000" dirty="0" smtClean="0"/>
              <a:t> button (little green arrow) to start the application</a:t>
            </a:r>
            <a:endParaRPr lang="en-US" sz="2000" dirty="0"/>
          </a:p>
        </p:txBody>
      </p:sp>
      <p:sp>
        <p:nvSpPr>
          <p:cNvPr id="6" name="Oval 5"/>
          <p:cNvSpPr/>
          <p:nvPr/>
        </p:nvSpPr>
        <p:spPr>
          <a:xfrm>
            <a:off x="3108926" y="5210863"/>
            <a:ext cx="347929" cy="356655"/>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257013" y="2212915"/>
            <a:ext cx="2527300" cy="482600"/>
          </a:xfrm>
          <a:prstGeom prst="rect">
            <a:avLst/>
          </a:prstGeom>
        </p:spPr>
      </p:pic>
    </p:spTree>
    <p:extLst>
      <p:ext uri="{BB962C8B-B14F-4D97-AF65-F5344CB8AC3E}">
        <p14:creationId xmlns:p14="http://schemas.microsoft.com/office/powerpoint/2010/main" val="20164084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KSDK Project Generator – Test Drive</a:t>
            </a:r>
            <a:endParaRPr lang="en-US" dirty="0"/>
          </a:p>
        </p:txBody>
      </p:sp>
      <p:sp>
        <p:nvSpPr>
          <p:cNvPr id="3" name="Text Placeholder 2"/>
          <p:cNvSpPr>
            <a:spLocks noGrp="1"/>
          </p:cNvSpPr>
          <p:nvPr>
            <p:ph type="body" sz="quarter" idx="10"/>
          </p:nvPr>
        </p:nvSpPr>
        <p:spPr/>
        <p:txBody>
          <a:bodyPr/>
          <a:lstStyle/>
          <a:p>
            <a:r>
              <a:rPr lang="en-US" dirty="0" smtClean="0"/>
              <a:t>The Project Generator executable is located in the </a:t>
            </a:r>
            <a:r>
              <a:rPr lang="en-US" dirty="0" smtClean="0">
                <a:solidFill>
                  <a:srgbClr val="F45914"/>
                </a:solidFill>
              </a:rPr>
              <a:t>SDK Advanced </a:t>
            </a:r>
            <a:r>
              <a:rPr lang="en-US" dirty="0" smtClean="0"/>
              <a:t>folder on your lab computer’s </a:t>
            </a:r>
            <a:r>
              <a:rPr lang="en-US" dirty="0" smtClean="0">
                <a:solidFill>
                  <a:srgbClr val="F45914"/>
                </a:solidFill>
              </a:rPr>
              <a:t>Desktop</a:t>
            </a:r>
          </a:p>
          <a:p>
            <a:endParaRPr lang="en-US" dirty="0"/>
          </a:p>
          <a:p>
            <a:r>
              <a:rPr lang="en-US" dirty="0" smtClean="0"/>
              <a:t>Double click on the EXE file to launch the utility</a:t>
            </a:r>
          </a:p>
          <a:p>
            <a:endParaRPr lang="en-US" dirty="0"/>
          </a:p>
          <a:p>
            <a:r>
              <a:rPr lang="en-US" dirty="0" smtClean="0"/>
              <a:t>Spend some time clicking around and experimenting with the tool</a:t>
            </a:r>
          </a:p>
          <a:p>
            <a:pPr lvl="1"/>
            <a:r>
              <a:rPr lang="en-US" dirty="0" smtClean="0"/>
              <a:t>Try creating a project using “Quick Generate</a:t>
            </a:r>
            <a:r>
              <a:rPr lang="en-US" dirty="0" smtClean="0"/>
              <a:t>”</a:t>
            </a:r>
          </a:p>
          <a:p>
            <a:pPr lvl="1"/>
            <a:endParaRPr lang="en-US" dirty="0"/>
          </a:p>
          <a:p>
            <a:r>
              <a:rPr lang="en-US" dirty="0" smtClean="0"/>
              <a:t>When you feel comfortable with the tool, proceed to the next slide</a:t>
            </a:r>
            <a:endParaRPr lang="en-US" dirty="0"/>
          </a:p>
        </p:txBody>
      </p:sp>
    </p:spTree>
    <p:extLst>
      <p:ext uri="{BB962C8B-B14F-4D97-AF65-F5344CB8AC3E}">
        <p14:creationId xmlns:p14="http://schemas.microsoft.com/office/powerpoint/2010/main" val="15004747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3: Running </a:t>
            </a:r>
            <a:r>
              <a:rPr lang="en-US" dirty="0"/>
              <a:t>the </a:t>
            </a:r>
            <a:r>
              <a:rPr lang="en-US" dirty="0" smtClean="0"/>
              <a:t>Application</a:t>
            </a:r>
            <a:endParaRPr lang="en-US" dirty="0"/>
          </a:p>
        </p:txBody>
      </p:sp>
      <p:sp>
        <p:nvSpPr>
          <p:cNvPr id="3" name="Text Placeholder 2"/>
          <p:cNvSpPr>
            <a:spLocks noGrp="1"/>
          </p:cNvSpPr>
          <p:nvPr>
            <p:ph type="body" sz="quarter" idx="10"/>
          </p:nvPr>
        </p:nvSpPr>
        <p:spPr>
          <a:xfrm>
            <a:off x="224642" y="1074189"/>
            <a:ext cx="8747266" cy="4936755"/>
          </a:xfrm>
        </p:spPr>
        <p:txBody>
          <a:bodyPr>
            <a:normAutofit fontScale="92500" lnSpcReduction="10000"/>
          </a:bodyPr>
          <a:lstStyle/>
          <a:p>
            <a:r>
              <a:rPr lang="en-US" sz="2000" dirty="0" smtClean="0"/>
              <a:t>The demo will output the following text to the screen:</a:t>
            </a:r>
          </a:p>
          <a:p>
            <a:pPr marL="457200" indent="-457200">
              <a:buFont typeface="+mj-lt"/>
              <a:buAutoNum type="arabicPeriod" startAt="11"/>
            </a:pPr>
            <a:endParaRPr lang="en-US" sz="2000" dirty="0"/>
          </a:p>
          <a:p>
            <a:pPr marL="457200" indent="-457200">
              <a:buFont typeface="+mj-lt"/>
              <a:buAutoNum type="arabicPeriod" startAt="11"/>
            </a:pPr>
            <a:endParaRPr lang="en-US" sz="2000" dirty="0" smtClean="0"/>
          </a:p>
          <a:p>
            <a:pPr marL="457200" indent="-457200">
              <a:buFont typeface="+mj-lt"/>
              <a:buAutoNum type="arabicPeriod" startAt="11"/>
            </a:pPr>
            <a:endParaRPr lang="en-US" sz="2000" dirty="0"/>
          </a:p>
          <a:p>
            <a:pPr marL="457200" indent="-457200">
              <a:buFont typeface="+mj-lt"/>
              <a:buAutoNum type="arabicPeriod" startAt="11"/>
            </a:pPr>
            <a:endParaRPr lang="en-US" sz="2000" dirty="0" smtClean="0"/>
          </a:p>
          <a:p>
            <a:pPr marL="457200" indent="-457200">
              <a:buFont typeface="+mj-lt"/>
              <a:buAutoNum type="arabicPeriod" startAt="11"/>
            </a:pPr>
            <a:endParaRPr lang="en-US" sz="2000" dirty="0"/>
          </a:p>
          <a:p>
            <a:pPr marL="457200" indent="-457200">
              <a:buFont typeface="+mj-lt"/>
              <a:buAutoNum type="arabicPeriod" startAt="11"/>
            </a:pPr>
            <a:endParaRPr lang="en-US" sz="2000" dirty="0" smtClean="0"/>
          </a:p>
          <a:p>
            <a:pPr marL="457200" indent="-457200">
              <a:buFont typeface="+mj-lt"/>
              <a:buAutoNum type="arabicPeriod" startAt="11"/>
            </a:pPr>
            <a:endParaRPr lang="en-US" sz="2000" dirty="0"/>
          </a:p>
          <a:p>
            <a:pPr marL="457200" indent="-457200">
              <a:buFont typeface="+mj-lt"/>
              <a:buAutoNum type="arabicPeriod" startAt="11"/>
            </a:pPr>
            <a:endParaRPr lang="en-US" sz="2000" dirty="0" smtClean="0"/>
          </a:p>
          <a:p>
            <a:pPr marL="457200" indent="-457200">
              <a:buFont typeface="+mj-lt"/>
              <a:buAutoNum type="arabicPeriod" startAt="11"/>
            </a:pPr>
            <a:endParaRPr lang="en-US" sz="2000" dirty="0" smtClean="0"/>
          </a:p>
          <a:p>
            <a:pPr marL="457200" indent="-457200">
              <a:buFont typeface="+mj-lt"/>
              <a:buAutoNum type="arabicPeriod" startAt="11"/>
            </a:pPr>
            <a:endParaRPr lang="en-US" sz="2000" dirty="0"/>
          </a:p>
          <a:p>
            <a:r>
              <a:rPr lang="en-US" sz="2000" dirty="0" smtClean="0"/>
              <a:t>You can enter various power modes by pressing letters on your keyboard.  </a:t>
            </a:r>
            <a:r>
              <a:rPr lang="en-US" sz="2000" u="sng" dirty="0" smtClean="0">
                <a:solidFill>
                  <a:srgbClr val="F45914"/>
                </a:solidFill>
              </a:rPr>
              <a:t>It is recommended to disconnect the debugger and power cycle the board prior to looking at low power numbers.</a:t>
            </a:r>
            <a:r>
              <a:rPr lang="en-US" sz="2000" dirty="0" smtClean="0">
                <a:solidFill>
                  <a:srgbClr val="F45914"/>
                </a:solidFill>
              </a:rPr>
              <a:t>  </a:t>
            </a:r>
            <a:r>
              <a:rPr lang="en-US" sz="2000" dirty="0" smtClean="0"/>
              <a:t>Use the provided multi meter to measure the current and compare it to the K22F datasheet.</a:t>
            </a:r>
            <a:endParaRPr lang="en-US" sz="2000" u="sng" dirty="0"/>
          </a:p>
        </p:txBody>
      </p:sp>
      <p:pic>
        <p:nvPicPr>
          <p:cNvPr id="4" name="Picture 3"/>
          <p:cNvPicPr>
            <a:picLocks noChangeAspect="1"/>
          </p:cNvPicPr>
          <p:nvPr/>
        </p:nvPicPr>
        <p:blipFill>
          <a:blip r:embed="rId3"/>
          <a:stretch>
            <a:fillRect/>
          </a:stretch>
        </p:blipFill>
        <p:spPr>
          <a:xfrm>
            <a:off x="1626362" y="1506428"/>
            <a:ext cx="5871718" cy="3035600"/>
          </a:xfrm>
          <a:prstGeom prst="rect">
            <a:avLst/>
          </a:prstGeom>
        </p:spPr>
      </p:pic>
    </p:spTree>
    <p:extLst>
      <p:ext uri="{BB962C8B-B14F-4D97-AF65-F5344CB8AC3E}">
        <p14:creationId xmlns:p14="http://schemas.microsoft.com/office/powerpoint/2010/main" val="73083293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4: Explore and Understand the Application</a:t>
            </a:r>
            <a:endParaRPr lang="en-US" dirty="0"/>
          </a:p>
        </p:txBody>
      </p:sp>
      <p:sp>
        <p:nvSpPr>
          <p:cNvPr id="3" name="Text Placeholder 2"/>
          <p:cNvSpPr>
            <a:spLocks noGrp="1"/>
          </p:cNvSpPr>
          <p:nvPr>
            <p:ph type="body" sz="quarter" idx="10"/>
          </p:nvPr>
        </p:nvSpPr>
        <p:spPr/>
        <p:txBody>
          <a:bodyPr/>
          <a:lstStyle/>
          <a:p>
            <a:r>
              <a:rPr lang="en-US" dirty="0"/>
              <a:t>After running the </a:t>
            </a:r>
            <a:r>
              <a:rPr lang="en-US" dirty="0" smtClean="0"/>
              <a:t>application</a:t>
            </a:r>
            <a:r>
              <a:rPr lang="en-US" dirty="0"/>
              <a:t>, take some time to look at the source </a:t>
            </a:r>
            <a:r>
              <a:rPr lang="en-US" dirty="0" smtClean="0"/>
              <a:t>code</a:t>
            </a:r>
            <a:endParaRPr lang="en-US" dirty="0"/>
          </a:p>
          <a:p>
            <a:endParaRPr lang="en-US" dirty="0"/>
          </a:p>
          <a:p>
            <a:r>
              <a:rPr lang="en-US" dirty="0"/>
              <a:t>The </a:t>
            </a:r>
            <a:r>
              <a:rPr lang="en-US" dirty="0" smtClean="0">
                <a:solidFill>
                  <a:srgbClr val="F45914"/>
                </a:solidFill>
              </a:rPr>
              <a:t>lab2.c</a:t>
            </a:r>
            <a:r>
              <a:rPr lang="en-US" dirty="0" smtClean="0"/>
              <a:t> </a:t>
            </a:r>
            <a:r>
              <a:rPr lang="en-US" dirty="0"/>
              <a:t>file has steps listed/numbered, starting in the </a:t>
            </a:r>
            <a:r>
              <a:rPr lang="en-US" dirty="0" smtClean="0">
                <a:solidFill>
                  <a:srgbClr val="F45914"/>
                </a:solidFill>
              </a:rPr>
              <a:t>lab2_power() </a:t>
            </a:r>
            <a:r>
              <a:rPr lang="en-US" dirty="0" smtClean="0"/>
              <a:t>function</a:t>
            </a:r>
            <a:endParaRPr lang="en-US" dirty="0"/>
          </a:p>
          <a:p>
            <a:endParaRPr lang="en-US" dirty="0"/>
          </a:p>
          <a:p>
            <a:r>
              <a:rPr lang="en-US" dirty="0"/>
              <a:t>Go through step-by-step to see how </a:t>
            </a:r>
            <a:r>
              <a:rPr lang="en-US" dirty="0" smtClean="0"/>
              <a:t>the Clock and Power Managers are </a:t>
            </a:r>
            <a:r>
              <a:rPr lang="en-US" dirty="0"/>
              <a:t>configured </a:t>
            </a:r>
            <a:r>
              <a:rPr lang="en-US" dirty="0" smtClean="0"/>
              <a:t>in the application</a:t>
            </a:r>
            <a:endParaRPr lang="en-US" dirty="0"/>
          </a:p>
        </p:txBody>
      </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660415" y="2922796"/>
            <a:ext cx="3200400" cy="3136900"/>
          </a:xfrm>
          <a:prstGeom prst="rect">
            <a:avLst/>
          </a:prstGeom>
        </p:spPr>
      </p:pic>
      <p:pic>
        <p:nvPicPr>
          <p:cNvPr id="6" name="Picture 5"/>
          <p:cNvPicPr>
            <a:picLocks noChangeAspect="1"/>
          </p:cNvPicPr>
          <p:nvPr/>
        </p:nvPicPr>
        <p:blipFill>
          <a:blip r:embed="rId3"/>
          <a:stretch>
            <a:fillRect/>
          </a:stretch>
        </p:blipFill>
        <p:spPr>
          <a:xfrm>
            <a:off x="708248" y="2922796"/>
            <a:ext cx="3263900" cy="2971800"/>
          </a:xfrm>
          <a:prstGeom prst="rect">
            <a:avLst/>
          </a:prstGeom>
        </p:spPr>
      </p:pic>
      <p:sp>
        <p:nvSpPr>
          <p:cNvPr id="2" name="Title 1"/>
          <p:cNvSpPr>
            <a:spLocks noGrp="1"/>
          </p:cNvSpPr>
          <p:nvPr>
            <p:ph type="title"/>
          </p:nvPr>
        </p:nvSpPr>
        <p:spPr/>
        <p:txBody>
          <a:bodyPr/>
          <a:lstStyle/>
          <a:p>
            <a:r>
              <a:rPr lang="en-US" dirty="0" smtClean="0"/>
              <a:t>Objective 5: Add Support for VLLS3 Mode</a:t>
            </a:r>
            <a:endParaRPr lang="en-US" dirty="0"/>
          </a:p>
        </p:txBody>
      </p:sp>
      <p:sp>
        <p:nvSpPr>
          <p:cNvPr id="3" name="Text Placeholder 2"/>
          <p:cNvSpPr>
            <a:spLocks noGrp="1"/>
          </p:cNvSpPr>
          <p:nvPr>
            <p:ph type="body" sz="quarter" idx="10"/>
          </p:nvPr>
        </p:nvSpPr>
        <p:spPr/>
        <p:txBody>
          <a:bodyPr>
            <a:normAutofit/>
          </a:bodyPr>
          <a:lstStyle/>
          <a:p>
            <a:r>
              <a:rPr lang="en-US" sz="2000" dirty="0" smtClean="0"/>
              <a:t>If you have time, modify the application to support an additional low power mode: VLLS3</a:t>
            </a:r>
          </a:p>
          <a:p>
            <a:endParaRPr lang="en-US" sz="2000" dirty="0"/>
          </a:p>
          <a:p>
            <a:pPr marL="457200" indent="-457200">
              <a:buFont typeface="+mj-lt"/>
              <a:buAutoNum type="arabicPeriod"/>
            </a:pPr>
            <a:r>
              <a:rPr lang="en-US" sz="2000" dirty="0" smtClean="0"/>
              <a:t>The first step is to add support to the demo application for the new mode.  There is an </a:t>
            </a:r>
            <a:r>
              <a:rPr lang="en-US" sz="2000" dirty="0" err="1" smtClean="0"/>
              <a:t>enum</a:t>
            </a:r>
            <a:r>
              <a:rPr lang="en-US" sz="2000" dirty="0" smtClean="0"/>
              <a:t> on line 63 where this should be done:</a:t>
            </a:r>
            <a:endParaRPr lang="en-US" sz="2000" dirty="0"/>
          </a:p>
        </p:txBody>
      </p:sp>
      <p:sp>
        <p:nvSpPr>
          <p:cNvPr id="7" name="Right Arrow 6"/>
          <p:cNvSpPr/>
          <p:nvPr/>
        </p:nvSpPr>
        <p:spPr>
          <a:xfrm>
            <a:off x="3373589" y="4133539"/>
            <a:ext cx="922011" cy="550315"/>
          </a:xfrm>
          <a:prstGeom prst="rightArrow">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86937" y="5423920"/>
            <a:ext cx="1027745" cy="201307"/>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31179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81547" y="2947677"/>
            <a:ext cx="4290361" cy="1780354"/>
          </a:xfrm>
          <a:prstGeom prst="rect">
            <a:avLst/>
          </a:prstGeom>
        </p:spPr>
      </p:pic>
      <p:pic>
        <p:nvPicPr>
          <p:cNvPr id="4" name="Picture 3"/>
          <p:cNvPicPr>
            <a:picLocks noChangeAspect="1"/>
          </p:cNvPicPr>
          <p:nvPr/>
        </p:nvPicPr>
        <p:blipFill>
          <a:blip r:embed="rId3"/>
          <a:stretch>
            <a:fillRect/>
          </a:stretch>
        </p:blipFill>
        <p:spPr>
          <a:xfrm>
            <a:off x="267365" y="2986784"/>
            <a:ext cx="4183089" cy="1334424"/>
          </a:xfrm>
          <a:prstGeom prst="rect">
            <a:avLst/>
          </a:prstGeom>
        </p:spPr>
      </p:pic>
      <p:sp>
        <p:nvSpPr>
          <p:cNvPr id="2" name="Title 1"/>
          <p:cNvSpPr>
            <a:spLocks noGrp="1"/>
          </p:cNvSpPr>
          <p:nvPr>
            <p:ph type="title"/>
          </p:nvPr>
        </p:nvSpPr>
        <p:spPr/>
        <p:txBody>
          <a:bodyPr/>
          <a:lstStyle/>
          <a:p>
            <a:r>
              <a:rPr lang="en-US" dirty="0" smtClean="0"/>
              <a:t>Objective 5: </a:t>
            </a:r>
            <a:r>
              <a:rPr lang="en-US" dirty="0"/>
              <a:t>Add Support for VLLS3 Mode</a:t>
            </a:r>
          </a:p>
        </p:txBody>
      </p:sp>
      <p:sp>
        <p:nvSpPr>
          <p:cNvPr id="3" name="Text Placeholder 2"/>
          <p:cNvSpPr>
            <a:spLocks noGrp="1"/>
          </p:cNvSpPr>
          <p:nvPr>
            <p:ph type="body" sz="quarter" idx="10"/>
          </p:nvPr>
        </p:nvSpPr>
        <p:spPr/>
        <p:txBody>
          <a:bodyPr/>
          <a:lstStyle/>
          <a:p>
            <a:pPr marL="457200" indent="-457200">
              <a:buFont typeface="+mj-lt"/>
              <a:buAutoNum type="arabicPeriod" startAt="2"/>
            </a:pPr>
            <a:r>
              <a:rPr lang="en-US" dirty="0" smtClean="0"/>
              <a:t>Next, add a configuration structure for the new power mode.  The easiest way to accomplish this is to copy the structure from another mode and use that as a template.  These definitions are found in the section marked as </a:t>
            </a:r>
            <a:r>
              <a:rPr lang="en-US" dirty="0" smtClean="0">
                <a:solidFill>
                  <a:srgbClr val="F45914"/>
                </a:solidFill>
              </a:rPr>
              <a:t>Step </a:t>
            </a:r>
            <a:r>
              <a:rPr lang="en-US" dirty="0">
                <a:solidFill>
                  <a:srgbClr val="F45914"/>
                </a:solidFill>
              </a:rPr>
              <a:t>4</a:t>
            </a:r>
            <a:r>
              <a:rPr lang="en-US" dirty="0" smtClean="0"/>
              <a:t> in </a:t>
            </a:r>
            <a:r>
              <a:rPr lang="en-US" dirty="0" smtClean="0">
                <a:solidFill>
                  <a:srgbClr val="F45914"/>
                </a:solidFill>
              </a:rPr>
              <a:t>lab2_power()</a:t>
            </a:r>
            <a:endParaRPr lang="en-US" dirty="0">
              <a:solidFill>
                <a:srgbClr val="F45914"/>
              </a:solidFill>
            </a:endParaRPr>
          </a:p>
        </p:txBody>
      </p:sp>
      <p:sp>
        <p:nvSpPr>
          <p:cNvPr id="8" name="Rectangle 7"/>
          <p:cNvSpPr/>
          <p:nvPr/>
        </p:nvSpPr>
        <p:spPr>
          <a:xfrm>
            <a:off x="4684492" y="3822860"/>
            <a:ext cx="3764564" cy="303525"/>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756657">
            <a:off x="3708727" y="3724458"/>
            <a:ext cx="926473" cy="304462"/>
          </a:xfrm>
          <a:prstGeom prst="rightArrow">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70943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42098" y="2430078"/>
            <a:ext cx="3926840" cy="2175955"/>
          </a:xfrm>
          <a:prstGeom prst="rect">
            <a:avLst/>
          </a:prstGeom>
        </p:spPr>
      </p:pic>
      <p:sp>
        <p:nvSpPr>
          <p:cNvPr id="2" name="Title 1"/>
          <p:cNvSpPr>
            <a:spLocks noGrp="1"/>
          </p:cNvSpPr>
          <p:nvPr>
            <p:ph type="title"/>
          </p:nvPr>
        </p:nvSpPr>
        <p:spPr/>
        <p:txBody>
          <a:bodyPr/>
          <a:lstStyle/>
          <a:p>
            <a:r>
              <a:rPr lang="en-US" dirty="0" smtClean="0"/>
              <a:t>Objective 5: </a:t>
            </a:r>
            <a:r>
              <a:rPr lang="en-US" dirty="0"/>
              <a:t>Add Support for VLLS3 Mode</a:t>
            </a:r>
          </a:p>
        </p:txBody>
      </p:sp>
      <p:sp>
        <p:nvSpPr>
          <p:cNvPr id="3" name="Text Placeholder 2"/>
          <p:cNvSpPr>
            <a:spLocks noGrp="1"/>
          </p:cNvSpPr>
          <p:nvPr>
            <p:ph type="body" sz="quarter" idx="10"/>
          </p:nvPr>
        </p:nvSpPr>
        <p:spPr/>
        <p:txBody>
          <a:bodyPr/>
          <a:lstStyle/>
          <a:p>
            <a:pPr marL="457200" indent="-457200">
              <a:buFont typeface="+mj-lt"/>
              <a:buAutoNum type="arabicPeriod" startAt="3"/>
            </a:pPr>
            <a:r>
              <a:rPr lang="en-US" dirty="0" smtClean="0"/>
              <a:t>Now, add the new power configuration to the array of supported power modes, which is part of the section marked as </a:t>
            </a:r>
            <a:r>
              <a:rPr lang="en-US" dirty="0" smtClean="0">
                <a:solidFill>
                  <a:srgbClr val="F45914"/>
                </a:solidFill>
              </a:rPr>
              <a:t>Step 5</a:t>
            </a:r>
            <a:r>
              <a:rPr lang="en-US" dirty="0" smtClean="0"/>
              <a:t> in </a:t>
            </a:r>
            <a:r>
              <a:rPr lang="en-US" dirty="0" smtClean="0">
                <a:solidFill>
                  <a:srgbClr val="F45914"/>
                </a:solidFill>
              </a:rPr>
              <a:t>lab2_power()</a:t>
            </a:r>
            <a:endParaRPr lang="en-US" dirty="0">
              <a:solidFill>
                <a:srgbClr val="F45914"/>
              </a:solidFill>
            </a:endParaRPr>
          </a:p>
        </p:txBody>
      </p:sp>
      <p:sp>
        <p:nvSpPr>
          <p:cNvPr id="7" name="Rectangle 6"/>
          <p:cNvSpPr/>
          <p:nvPr/>
        </p:nvSpPr>
        <p:spPr>
          <a:xfrm>
            <a:off x="5013619" y="4248402"/>
            <a:ext cx="929981" cy="191522"/>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497179" y="2430078"/>
            <a:ext cx="3941949" cy="2078482"/>
          </a:xfrm>
          <a:prstGeom prst="rect">
            <a:avLst/>
          </a:prstGeom>
        </p:spPr>
      </p:pic>
      <p:sp>
        <p:nvSpPr>
          <p:cNvPr id="10" name="Right Arrow 9"/>
          <p:cNvSpPr/>
          <p:nvPr/>
        </p:nvSpPr>
        <p:spPr>
          <a:xfrm rot="1149940">
            <a:off x="4166557" y="4055564"/>
            <a:ext cx="674502" cy="318667"/>
          </a:xfrm>
          <a:prstGeom prst="rightArrow">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69095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5452" y="2733294"/>
            <a:ext cx="7899400" cy="2171700"/>
          </a:xfrm>
          <a:prstGeom prst="rect">
            <a:avLst/>
          </a:prstGeom>
        </p:spPr>
      </p:pic>
      <p:sp>
        <p:nvSpPr>
          <p:cNvPr id="2" name="Title 1"/>
          <p:cNvSpPr>
            <a:spLocks noGrp="1"/>
          </p:cNvSpPr>
          <p:nvPr>
            <p:ph type="title"/>
          </p:nvPr>
        </p:nvSpPr>
        <p:spPr/>
        <p:txBody>
          <a:bodyPr/>
          <a:lstStyle/>
          <a:p>
            <a:r>
              <a:rPr lang="en-US" dirty="0" smtClean="0"/>
              <a:t>Objective 5: </a:t>
            </a:r>
            <a:r>
              <a:rPr lang="en-US" dirty="0"/>
              <a:t>Add Support for VLLS3 Mode</a:t>
            </a:r>
          </a:p>
        </p:txBody>
      </p:sp>
      <p:sp>
        <p:nvSpPr>
          <p:cNvPr id="3" name="Text Placeholder 2"/>
          <p:cNvSpPr>
            <a:spLocks noGrp="1"/>
          </p:cNvSpPr>
          <p:nvPr>
            <p:ph type="body" sz="quarter" idx="10"/>
          </p:nvPr>
        </p:nvSpPr>
        <p:spPr/>
        <p:txBody>
          <a:bodyPr/>
          <a:lstStyle/>
          <a:p>
            <a:pPr marL="457200" indent="-457200">
              <a:buFont typeface="+mj-lt"/>
              <a:buAutoNum type="arabicPeriod" startAt="4"/>
            </a:pPr>
            <a:r>
              <a:rPr lang="en-US" dirty="0" smtClean="0"/>
              <a:t>Browse down to the while(1) loop in lab2_power() and </a:t>
            </a:r>
            <a:r>
              <a:rPr lang="en-US" dirty="0" smtClean="0">
                <a:solidFill>
                  <a:srgbClr val="F45914"/>
                </a:solidFill>
              </a:rPr>
              <a:t>remove the comment</a:t>
            </a:r>
            <a:r>
              <a:rPr lang="en-US" dirty="0" smtClean="0"/>
              <a:t> from the line that has a PRINTF statement for VLLS3 mode.  It’s about </a:t>
            </a:r>
            <a:r>
              <a:rPr lang="en-US" dirty="0" smtClean="0">
                <a:solidFill>
                  <a:srgbClr val="F45914"/>
                </a:solidFill>
              </a:rPr>
              <a:t>line 371</a:t>
            </a:r>
            <a:r>
              <a:rPr lang="en-US" dirty="0" smtClean="0"/>
              <a:t>, assuming the previous changes have been made correctly:</a:t>
            </a:r>
            <a:endParaRPr lang="en-US" dirty="0"/>
          </a:p>
        </p:txBody>
      </p:sp>
      <p:sp>
        <p:nvSpPr>
          <p:cNvPr id="5" name="Oval 4"/>
          <p:cNvSpPr/>
          <p:nvPr/>
        </p:nvSpPr>
        <p:spPr>
          <a:xfrm>
            <a:off x="715623" y="4645143"/>
            <a:ext cx="287041" cy="226171"/>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967513" y="4923289"/>
            <a:ext cx="365325" cy="374053"/>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341540" y="5166857"/>
            <a:ext cx="1774436" cy="304462"/>
          </a:xfrm>
          <a:prstGeom prst="rect">
            <a:avLst/>
          </a:prstGeom>
          <a:noFill/>
        </p:spPr>
        <p:txBody>
          <a:bodyPr wrap="square" lIns="91440" tIns="45720" rIns="91440" rtlCol="0" anchor="t">
            <a:noAutofit/>
          </a:bodyPr>
          <a:lstStyle/>
          <a:p>
            <a:r>
              <a:rPr lang="en-US" sz="1500" dirty="0" smtClean="0">
                <a:solidFill>
                  <a:schemeClr val="accent4">
                    <a:lumMod val="50000"/>
                  </a:schemeClr>
                </a:solidFill>
              </a:rPr>
              <a:t>Remove</a:t>
            </a:r>
          </a:p>
        </p:txBody>
      </p:sp>
    </p:spTree>
    <p:extLst>
      <p:ext uri="{BB962C8B-B14F-4D97-AF65-F5344CB8AC3E}">
        <p14:creationId xmlns:p14="http://schemas.microsoft.com/office/powerpoint/2010/main" val="158400843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5: </a:t>
            </a:r>
            <a:r>
              <a:rPr lang="en-US" dirty="0"/>
              <a:t>Add Support for VLLS3 Mode</a:t>
            </a:r>
          </a:p>
        </p:txBody>
      </p:sp>
      <p:sp>
        <p:nvSpPr>
          <p:cNvPr id="3" name="Text Placeholder 2"/>
          <p:cNvSpPr>
            <a:spLocks noGrp="1"/>
          </p:cNvSpPr>
          <p:nvPr>
            <p:ph type="body" sz="quarter" idx="10"/>
          </p:nvPr>
        </p:nvSpPr>
        <p:spPr/>
        <p:txBody>
          <a:bodyPr/>
          <a:lstStyle/>
          <a:p>
            <a:pPr marL="457200" indent="-457200">
              <a:buFont typeface="+mj-lt"/>
              <a:buAutoNum type="arabicPeriod" startAt="5"/>
            </a:pPr>
            <a:r>
              <a:rPr lang="en-US" dirty="0" smtClean="0"/>
              <a:t>Lastly, we need to add a </a:t>
            </a:r>
            <a:r>
              <a:rPr lang="en-US" dirty="0" smtClean="0">
                <a:solidFill>
                  <a:srgbClr val="F45914"/>
                </a:solidFill>
              </a:rPr>
              <a:t>case statement </a:t>
            </a:r>
            <a:r>
              <a:rPr lang="en-US" dirty="0" smtClean="0"/>
              <a:t>in the while(1) loop in </a:t>
            </a:r>
            <a:r>
              <a:rPr lang="en-US" dirty="0" smtClean="0">
                <a:solidFill>
                  <a:srgbClr val="F45914"/>
                </a:solidFill>
              </a:rPr>
              <a:t>lab2_power() </a:t>
            </a:r>
            <a:r>
              <a:rPr lang="en-US" dirty="0" smtClean="0"/>
              <a:t>to handle the newly added VLLS3 mode.  Since entry into VLLS3 is identical to that for VLLS0, have both share the same handler:</a:t>
            </a:r>
            <a:endParaRPr lang="en-US" dirty="0"/>
          </a:p>
        </p:txBody>
      </p:sp>
      <p:pic>
        <p:nvPicPr>
          <p:cNvPr id="4" name="Picture 3"/>
          <p:cNvPicPr>
            <a:picLocks noChangeAspect="1"/>
          </p:cNvPicPr>
          <p:nvPr/>
        </p:nvPicPr>
        <p:blipFill>
          <a:blip r:embed="rId2"/>
          <a:stretch>
            <a:fillRect/>
          </a:stretch>
        </p:blipFill>
        <p:spPr>
          <a:xfrm>
            <a:off x="1291590" y="2496566"/>
            <a:ext cx="7048500" cy="3035300"/>
          </a:xfrm>
          <a:prstGeom prst="rect">
            <a:avLst/>
          </a:prstGeom>
        </p:spPr>
      </p:pic>
      <p:sp>
        <p:nvSpPr>
          <p:cNvPr id="6" name="Rectangle 5"/>
          <p:cNvSpPr/>
          <p:nvPr/>
        </p:nvSpPr>
        <p:spPr>
          <a:xfrm>
            <a:off x="1274338" y="2743726"/>
            <a:ext cx="1561338" cy="201678"/>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1655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5: </a:t>
            </a:r>
            <a:r>
              <a:rPr lang="en-US" dirty="0"/>
              <a:t>Add Support for VLLS3 Mode</a:t>
            </a:r>
          </a:p>
        </p:txBody>
      </p:sp>
      <p:sp>
        <p:nvSpPr>
          <p:cNvPr id="3" name="Text Placeholder 2"/>
          <p:cNvSpPr>
            <a:spLocks noGrp="1"/>
          </p:cNvSpPr>
          <p:nvPr>
            <p:ph type="body" sz="quarter" idx="10"/>
          </p:nvPr>
        </p:nvSpPr>
        <p:spPr/>
        <p:txBody>
          <a:bodyPr>
            <a:normAutofit/>
          </a:bodyPr>
          <a:lstStyle/>
          <a:p>
            <a:pPr marL="457200" indent="-457200">
              <a:buFont typeface="+mj-lt"/>
              <a:buAutoNum type="arabicPeriod" startAt="6"/>
            </a:pPr>
            <a:r>
              <a:rPr lang="en-US" dirty="0" smtClean="0">
                <a:solidFill>
                  <a:srgbClr val="F45914"/>
                </a:solidFill>
              </a:rPr>
              <a:t>Re-build</a:t>
            </a:r>
            <a:r>
              <a:rPr lang="en-US" dirty="0" smtClean="0"/>
              <a:t> the application</a:t>
            </a:r>
          </a:p>
          <a:p>
            <a:pPr marL="457200" indent="-457200">
              <a:buFont typeface="+mj-lt"/>
              <a:buAutoNum type="arabicPeriod" startAt="6"/>
            </a:pPr>
            <a:endParaRPr lang="en-US" dirty="0"/>
          </a:p>
          <a:p>
            <a:pPr marL="457200" indent="-457200">
              <a:buFont typeface="+mj-lt"/>
              <a:buAutoNum type="arabicPeriod" startAt="6"/>
            </a:pPr>
            <a:r>
              <a:rPr lang="en-US" dirty="0" smtClean="0"/>
              <a:t>Assuming the changes were made correctly, there will be no errors.  At this point, </a:t>
            </a:r>
            <a:r>
              <a:rPr lang="en-US" dirty="0" smtClean="0">
                <a:solidFill>
                  <a:srgbClr val="F45914"/>
                </a:solidFill>
              </a:rPr>
              <a:t>download</a:t>
            </a:r>
            <a:r>
              <a:rPr lang="en-US" dirty="0" smtClean="0"/>
              <a:t> the application by launching the debugger.  Reference prior sections is you need help doing this.</a:t>
            </a:r>
          </a:p>
          <a:p>
            <a:pPr marL="457200" indent="-457200">
              <a:buFont typeface="+mj-lt"/>
              <a:buAutoNum type="arabicPeriod" startAt="6"/>
            </a:pPr>
            <a:endParaRPr lang="en-US" dirty="0"/>
          </a:p>
          <a:p>
            <a:pPr marL="457200" indent="-457200">
              <a:buFont typeface="+mj-lt"/>
              <a:buAutoNum type="arabicPeriod" startAt="6"/>
            </a:pPr>
            <a:r>
              <a:rPr lang="en-US" dirty="0" smtClean="0"/>
              <a:t>After loading the application, </a:t>
            </a:r>
            <a:r>
              <a:rPr lang="en-US" dirty="0" smtClean="0">
                <a:solidFill>
                  <a:srgbClr val="F45914"/>
                </a:solidFill>
              </a:rPr>
              <a:t>disconnect the debugger and power cycle the device</a:t>
            </a:r>
            <a:endParaRPr lang="en-US" dirty="0">
              <a:solidFill>
                <a:srgbClr val="F45914"/>
              </a:solidFill>
            </a:endParaRPr>
          </a:p>
        </p:txBody>
      </p:sp>
    </p:spTree>
    <p:extLst>
      <p:ext uri="{BB962C8B-B14F-4D97-AF65-F5344CB8AC3E}">
        <p14:creationId xmlns:p14="http://schemas.microsoft.com/office/powerpoint/2010/main" val="153380366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5: </a:t>
            </a:r>
            <a:r>
              <a:rPr lang="en-US" dirty="0"/>
              <a:t>Add Support for VLLS3 Mode</a:t>
            </a:r>
          </a:p>
        </p:txBody>
      </p:sp>
      <p:sp>
        <p:nvSpPr>
          <p:cNvPr id="3" name="Text Placeholder 2"/>
          <p:cNvSpPr>
            <a:spLocks noGrp="1"/>
          </p:cNvSpPr>
          <p:nvPr>
            <p:ph type="body" sz="quarter" idx="10"/>
          </p:nvPr>
        </p:nvSpPr>
        <p:spPr/>
        <p:txBody>
          <a:bodyPr/>
          <a:lstStyle/>
          <a:p>
            <a:r>
              <a:rPr lang="en-US" dirty="0"/>
              <a:t>Once the board is plugged in again, launch your terminal application</a:t>
            </a:r>
            <a:r>
              <a:rPr lang="en-US" dirty="0" smtClean="0"/>
              <a:t>.  Press the board reset button to reset and run the application.  You will now see a new option for VLLS3.  Try it out to see the power consumption in the new mode!</a:t>
            </a:r>
            <a:endParaRPr lang="en-US" dirty="0"/>
          </a:p>
        </p:txBody>
      </p:sp>
      <p:pic>
        <p:nvPicPr>
          <p:cNvPr id="4" name="Picture 3"/>
          <p:cNvPicPr>
            <a:picLocks noChangeAspect="1"/>
          </p:cNvPicPr>
          <p:nvPr/>
        </p:nvPicPr>
        <p:blipFill>
          <a:blip r:embed="rId3"/>
          <a:stretch>
            <a:fillRect/>
          </a:stretch>
        </p:blipFill>
        <p:spPr>
          <a:xfrm>
            <a:off x="1420716" y="2688444"/>
            <a:ext cx="6183734" cy="3196908"/>
          </a:xfrm>
          <a:prstGeom prst="rect">
            <a:avLst/>
          </a:prstGeom>
        </p:spPr>
      </p:pic>
    </p:spTree>
    <p:extLst>
      <p:ext uri="{BB962C8B-B14F-4D97-AF65-F5344CB8AC3E}">
        <p14:creationId xmlns:p14="http://schemas.microsoft.com/office/powerpoint/2010/main" val="171729540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44277" y="3090106"/>
            <a:ext cx="4011293" cy="3119895"/>
          </a:xfrm>
          <a:prstGeom prst="rect">
            <a:avLst/>
          </a:prstGeom>
        </p:spPr>
      </p:pic>
      <p:sp>
        <p:nvSpPr>
          <p:cNvPr id="2" name="Title 1"/>
          <p:cNvSpPr>
            <a:spLocks noGrp="1"/>
          </p:cNvSpPr>
          <p:nvPr>
            <p:ph type="title"/>
          </p:nvPr>
        </p:nvSpPr>
        <p:spPr/>
        <p:txBody>
          <a:bodyPr/>
          <a:lstStyle/>
          <a:p>
            <a:r>
              <a:rPr lang="en-US" dirty="0" smtClean="0"/>
              <a:t>Objective 1: Create a Project for the Lab</a:t>
            </a:r>
            <a:endParaRPr lang="en-US" dirty="0"/>
          </a:p>
        </p:txBody>
      </p:sp>
      <p:sp>
        <p:nvSpPr>
          <p:cNvPr id="3" name="Text Placeholder 2"/>
          <p:cNvSpPr>
            <a:spLocks noGrp="1"/>
          </p:cNvSpPr>
          <p:nvPr>
            <p:ph type="body" sz="quarter" idx="10"/>
          </p:nvPr>
        </p:nvSpPr>
        <p:spPr/>
        <p:txBody>
          <a:bodyPr/>
          <a:lstStyle/>
          <a:p>
            <a:r>
              <a:rPr lang="en-US" dirty="0" smtClean="0"/>
              <a:t>Launch the Project Generator (if you haven’t already)</a:t>
            </a:r>
          </a:p>
          <a:p>
            <a:r>
              <a:rPr lang="en-US" dirty="0" smtClean="0"/>
              <a:t>Return to the main window.  If you’re in the Advanced view, click on the Return button</a:t>
            </a:r>
          </a:p>
          <a:p>
            <a:r>
              <a:rPr lang="en-US" dirty="0" smtClean="0"/>
              <a:t>Name your project </a:t>
            </a:r>
            <a:r>
              <a:rPr lang="en-US" dirty="0" smtClean="0">
                <a:solidFill>
                  <a:srgbClr val="F45914"/>
                </a:solidFill>
              </a:rPr>
              <a:t>lab2_project</a:t>
            </a:r>
            <a:r>
              <a:rPr lang="en-US" dirty="0" smtClean="0">
                <a:solidFill>
                  <a:schemeClr val="tx1"/>
                </a:solidFill>
              </a:rPr>
              <a:t>, choose the </a:t>
            </a:r>
            <a:r>
              <a:rPr lang="en-US" dirty="0" smtClean="0">
                <a:solidFill>
                  <a:srgbClr val="F45914"/>
                </a:solidFill>
              </a:rPr>
              <a:t>FRDM-K22F</a:t>
            </a:r>
            <a:r>
              <a:rPr lang="en-US" dirty="0" smtClean="0">
                <a:solidFill>
                  <a:schemeClr val="tx1"/>
                </a:solidFill>
              </a:rPr>
              <a:t> board, and click on the </a:t>
            </a:r>
            <a:r>
              <a:rPr lang="en-US" dirty="0" smtClean="0">
                <a:solidFill>
                  <a:srgbClr val="F45914"/>
                </a:solidFill>
              </a:rPr>
              <a:t>Quick Generate! </a:t>
            </a:r>
            <a:r>
              <a:rPr lang="en-US" dirty="0" smtClean="0">
                <a:solidFill>
                  <a:schemeClr val="tx1"/>
                </a:solidFill>
              </a:rPr>
              <a:t>button</a:t>
            </a:r>
            <a:endParaRPr lang="en-US" dirty="0">
              <a:solidFill>
                <a:srgbClr val="F45914"/>
              </a:solidFill>
            </a:endParaRPr>
          </a:p>
        </p:txBody>
      </p:sp>
      <p:sp>
        <p:nvSpPr>
          <p:cNvPr id="5" name="Rectangle 4"/>
          <p:cNvSpPr/>
          <p:nvPr/>
        </p:nvSpPr>
        <p:spPr>
          <a:xfrm>
            <a:off x="3748520" y="5790148"/>
            <a:ext cx="909749" cy="317354"/>
          </a:xfrm>
          <a:prstGeom prst="rect">
            <a:avLst/>
          </a:prstGeom>
          <a:noFill/>
          <a:ln>
            <a:solidFill>
              <a:srgbClr val="F45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77970" y="3821501"/>
            <a:ext cx="276045" cy="1"/>
          </a:xfrm>
          <a:prstGeom prst="straightConnector1">
            <a:avLst/>
          </a:prstGeom>
          <a:ln w="25400">
            <a:solidFill>
              <a:srgbClr val="F4591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75095" y="4120549"/>
            <a:ext cx="276045" cy="1"/>
          </a:xfrm>
          <a:prstGeom prst="straightConnector1">
            <a:avLst/>
          </a:prstGeom>
          <a:ln w="25400">
            <a:solidFill>
              <a:srgbClr val="F4591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658267" y="5952223"/>
            <a:ext cx="301923" cy="3"/>
          </a:xfrm>
          <a:prstGeom prst="straightConnector1">
            <a:avLst/>
          </a:prstGeom>
          <a:ln w="25400">
            <a:solidFill>
              <a:srgbClr val="F45914"/>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55081" y="3864632"/>
            <a:ext cx="4183811" cy="1725283"/>
          </a:xfrm>
          <a:prstGeom prst="rect">
            <a:avLst/>
          </a:prstGeom>
          <a:noFill/>
        </p:spPr>
        <p:txBody>
          <a:bodyPr wrap="square" lIns="91440" tIns="45720" rIns="91440" rtlCol="0" anchor="t">
            <a:noAutofit/>
          </a:bodyPr>
          <a:lstStyle/>
          <a:p>
            <a:r>
              <a:rPr lang="en-US" sz="1500" dirty="0" smtClean="0">
                <a:solidFill>
                  <a:schemeClr val="accent4">
                    <a:lumMod val="50000"/>
                  </a:schemeClr>
                </a:solidFill>
              </a:rPr>
              <a:t>The new project will be located in:</a:t>
            </a:r>
          </a:p>
          <a:p>
            <a:endParaRPr lang="en-US" sz="1500" dirty="0">
              <a:solidFill>
                <a:schemeClr val="accent4">
                  <a:lumMod val="50000"/>
                </a:schemeClr>
              </a:solidFill>
            </a:endParaRPr>
          </a:p>
          <a:p>
            <a:r>
              <a:rPr lang="en-US" sz="1500" dirty="0" smtClean="0">
                <a:solidFill>
                  <a:srgbClr val="F45914"/>
                </a:solidFill>
              </a:rPr>
              <a:t>C:/KSDK_1.2.0/examples/frdmk22f/</a:t>
            </a:r>
            <a:r>
              <a:rPr lang="en-US" sz="1500" dirty="0" err="1" smtClean="0">
                <a:solidFill>
                  <a:srgbClr val="F45914"/>
                </a:solidFill>
              </a:rPr>
              <a:t>user_apps</a:t>
            </a:r>
            <a:endParaRPr lang="en-US" sz="1500" dirty="0" smtClean="0">
              <a:solidFill>
                <a:srgbClr val="F45914"/>
              </a:solidFill>
            </a:endParaRPr>
          </a:p>
        </p:txBody>
      </p:sp>
    </p:spTree>
    <p:extLst>
      <p:ext uri="{BB962C8B-B14F-4D97-AF65-F5344CB8AC3E}">
        <p14:creationId xmlns:p14="http://schemas.microsoft.com/office/powerpoint/2010/main" val="169049237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t>
            </a:r>
            <a:r>
              <a:rPr lang="en-US" dirty="0" smtClean="0"/>
              <a:t>2: Launch KDS</a:t>
            </a:r>
            <a:endParaRPr lang="en-US" dirty="0"/>
          </a:p>
        </p:txBody>
      </p:sp>
      <p:sp>
        <p:nvSpPr>
          <p:cNvPr id="3" name="Text Placeholder 2"/>
          <p:cNvSpPr>
            <a:spLocks noGrp="1"/>
          </p:cNvSpPr>
          <p:nvPr>
            <p:ph type="body" sz="quarter" idx="10"/>
          </p:nvPr>
        </p:nvSpPr>
        <p:spPr/>
        <p:txBody>
          <a:bodyPr>
            <a:normAutofit fontScale="85000" lnSpcReduction="20000"/>
          </a:bodyPr>
          <a:lstStyle/>
          <a:p>
            <a:r>
              <a:rPr lang="en-US" sz="2400" dirty="0" smtClean="0"/>
              <a:t>Launch Kinetis Design Studio (KDS)</a:t>
            </a:r>
          </a:p>
          <a:p>
            <a:pPr marL="457200" indent="-457200">
              <a:buFont typeface="+mj-lt"/>
              <a:buAutoNum type="arabicParenR"/>
            </a:pPr>
            <a:endParaRPr lang="en-US" sz="2400" dirty="0" smtClean="0"/>
          </a:p>
          <a:p>
            <a:r>
              <a:rPr lang="en-US" sz="2400" dirty="0" smtClean="0"/>
              <a:t>Create a new workspace.  If KDS does not prompt you to select/name a workspace when you launch it, go to </a:t>
            </a:r>
            <a:r>
              <a:rPr lang="en-US" sz="2400" dirty="0" smtClean="0">
                <a:solidFill>
                  <a:srgbClr val="F45914"/>
                </a:solidFill>
              </a:rPr>
              <a:t>File &gt; Switch Workspace &gt; Other </a:t>
            </a:r>
            <a:r>
              <a:rPr lang="en-US" sz="2400" dirty="0" smtClean="0">
                <a:solidFill>
                  <a:schemeClr val="tx1"/>
                </a:solidFill>
              </a:rPr>
              <a:t>and create the new workspace.  See an example below:</a:t>
            </a:r>
          </a:p>
          <a:p>
            <a:pPr marL="457200" indent="-457200">
              <a:buFont typeface="+mj-lt"/>
              <a:buAutoNum type="arabicParenR"/>
            </a:pPr>
            <a:endParaRPr lang="en-US" dirty="0">
              <a:solidFill>
                <a:schemeClr val="tx1"/>
              </a:solidFill>
            </a:endParaRPr>
          </a:p>
          <a:p>
            <a:pPr marL="457200" indent="-457200">
              <a:buFont typeface="+mj-lt"/>
              <a:buAutoNum type="arabicParenR"/>
            </a:pPr>
            <a:endParaRPr lang="en-US" dirty="0" smtClean="0">
              <a:solidFill>
                <a:schemeClr val="tx1"/>
              </a:solidFill>
            </a:endParaRPr>
          </a:p>
          <a:p>
            <a:pPr marL="457200" indent="-457200">
              <a:buFont typeface="+mj-lt"/>
              <a:buAutoNum type="arabicParenR"/>
            </a:pPr>
            <a:endParaRPr lang="en-US" dirty="0">
              <a:solidFill>
                <a:schemeClr val="tx1"/>
              </a:solidFill>
            </a:endParaRPr>
          </a:p>
          <a:p>
            <a:pPr marL="457200" indent="-457200">
              <a:buFont typeface="+mj-lt"/>
              <a:buAutoNum type="arabicParenR"/>
            </a:pPr>
            <a:endParaRPr lang="en-US" dirty="0" smtClean="0">
              <a:solidFill>
                <a:schemeClr val="tx1"/>
              </a:solidFill>
            </a:endParaRPr>
          </a:p>
          <a:p>
            <a:pPr marL="457200" indent="-457200">
              <a:buFont typeface="+mj-lt"/>
              <a:buAutoNum type="arabicParenR"/>
            </a:pPr>
            <a:endParaRPr lang="en-US" dirty="0">
              <a:solidFill>
                <a:schemeClr val="tx1"/>
              </a:solidFill>
            </a:endParaRPr>
          </a:p>
          <a:p>
            <a:pPr marL="457200" indent="-457200">
              <a:buFont typeface="+mj-lt"/>
              <a:buAutoNum type="arabicParenR"/>
            </a:pPr>
            <a:endParaRPr lang="en-US" dirty="0" smtClean="0">
              <a:solidFill>
                <a:schemeClr val="tx1"/>
              </a:solidFill>
            </a:endParaRPr>
          </a:p>
          <a:p>
            <a:pPr marL="457200" indent="-457200">
              <a:buFont typeface="+mj-lt"/>
              <a:buAutoNum type="arabicParenR"/>
            </a:pPr>
            <a:endParaRPr lang="en-US" dirty="0">
              <a:solidFill>
                <a:schemeClr val="tx1"/>
              </a:solidFill>
            </a:endParaRPr>
          </a:p>
          <a:p>
            <a:pPr marL="0" indent="0">
              <a:buNone/>
            </a:pPr>
            <a:endParaRPr lang="en-US" sz="1200" dirty="0" smtClean="0">
              <a:solidFill>
                <a:schemeClr val="tx1"/>
              </a:solidFill>
            </a:endParaRPr>
          </a:p>
          <a:p>
            <a:pPr marL="0" indent="0">
              <a:buNone/>
            </a:pPr>
            <a:endParaRPr lang="en-US" sz="1200" dirty="0" smtClean="0">
              <a:solidFill>
                <a:schemeClr val="tx1"/>
              </a:solidFill>
            </a:endParaRPr>
          </a:p>
          <a:p>
            <a:pPr marL="0" indent="0">
              <a:buNone/>
            </a:pPr>
            <a:endParaRPr lang="en-US" sz="1200" dirty="0" smtClean="0">
              <a:solidFill>
                <a:schemeClr val="tx1"/>
              </a:solidFill>
            </a:endParaRPr>
          </a:p>
          <a:p>
            <a:pPr marL="0" indent="0">
              <a:buNone/>
            </a:pPr>
            <a:endParaRPr lang="en-US" sz="1200" dirty="0">
              <a:solidFill>
                <a:schemeClr val="tx1"/>
              </a:solidFill>
            </a:endParaRPr>
          </a:p>
          <a:p>
            <a:pPr marL="0" indent="0">
              <a:buNone/>
            </a:pPr>
            <a:r>
              <a:rPr lang="en-US" sz="1200" dirty="0" smtClean="0">
                <a:solidFill>
                  <a:schemeClr val="tx1"/>
                </a:solidFill>
              </a:rPr>
              <a:t>			      </a:t>
            </a:r>
          </a:p>
          <a:p>
            <a:pPr marL="0" indent="0">
              <a:buNone/>
            </a:pPr>
            <a:r>
              <a:rPr lang="en-US" sz="1200" dirty="0">
                <a:solidFill>
                  <a:schemeClr val="tx1"/>
                </a:solidFill>
              </a:rPr>
              <a:t> </a:t>
            </a:r>
            <a:r>
              <a:rPr lang="en-US" sz="1200" dirty="0" smtClean="0">
                <a:solidFill>
                  <a:schemeClr val="tx1"/>
                </a:solidFill>
              </a:rPr>
              <a:t>                                                                                             *After selecting “OK”, KDS will restart</a:t>
            </a:r>
            <a:endParaRPr lang="en-US" sz="1200" dirty="0">
              <a:solidFill>
                <a:srgbClr val="F45914"/>
              </a:solidFill>
            </a:endParaRPr>
          </a:p>
        </p:txBody>
      </p:sp>
      <p:pic>
        <p:nvPicPr>
          <p:cNvPr id="5" name="Picture 4"/>
          <p:cNvPicPr>
            <a:picLocks noChangeAspect="1"/>
          </p:cNvPicPr>
          <p:nvPr/>
        </p:nvPicPr>
        <p:blipFill>
          <a:blip r:embed="rId2"/>
          <a:stretch>
            <a:fillRect/>
          </a:stretch>
        </p:blipFill>
        <p:spPr>
          <a:xfrm>
            <a:off x="1900274" y="2784410"/>
            <a:ext cx="5499986" cy="2492736"/>
          </a:xfrm>
          <a:prstGeom prst="rect">
            <a:avLst/>
          </a:prstGeom>
        </p:spPr>
      </p:pic>
    </p:spTree>
    <p:extLst>
      <p:ext uri="{BB962C8B-B14F-4D97-AF65-F5344CB8AC3E}">
        <p14:creationId xmlns:p14="http://schemas.microsoft.com/office/powerpoint/2010/main" val="123067439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2: Import Platform Library Into KDS</a:t>
            </a:r>
            <a:endParaRPr lang="en-US" dirty="0"/>
          </a:p>
        </p:txBody>
      </p:sp>
      <p:sp>
        <p:nvSpPr>
          <p:cNvPr id="3" name="Text Placeholder 2"/>
          <p:cNvSpPr>
            <a:spLocks noGrp="1"/>
          </p:cNvSpPr>
          <p:nvPr>
            <p:ph type="body" sz="quarter" idx="10"/>
          </p:nvPr>
        </p:nvSpPr>
        <p:spPr/>
        <p:txBody>
          <a:bodyPr>
            <a:normAutofit fontScale="92500" lnSpcReduction="20000"/>
          </a:bodyPr>
          <a:lstStyle/>
          <a:p>
            <a:r>
              <a:rPr lang="en-US" dirty="0" smtClean="0"/>
              <a:t>Go to </a:t>
            </a:r>
            <a:r>
              <a:rPr lang="en-US" dirty="0" smtClean="0">
                <a:solidFill>
                  <a:srgbClr val="F45914"/>
                </a:solidFill>
              </a:rPr>
              <a:t>File &gt; Import </a:t>
            </a:r>
            <a:r>
              <a:rPr lang="en-US" dirty="0" smtClean="0">
                <a:solidFill>
                  <a:schemeClr val="tx1"/>
                </a:solidFill>
              </a:rPr>
              <a:t>and select the </a:t>
            </a:r>
            <a:r>
              <a:rPr lang="en-US" dirty="0" smtClean="0">
                <a:solidFill>
                  <a:srgbClr val="F45914"/>
                </a:solidFill>
              </a:rPr>
              <a:t>Existing Projects into Workspace</a:t>
            </a:r>
            <a:r>
              <a:rPr lang="en-US" dirty="0" smtClean="0">
                <a:solidFill>
                  <a:schemeClr val="tx1"/>
                </a:solidFill>
              </a:rPr>
              <a:t> option under General.  Click </a:t>
            </a:r>
            <a:r>
              <a:rPr lang="en-US" dirty="0" smtClean="0">
                <a:solidFill>
                  <a:srgbClr val="F45914"/>
                </a:solidFill>
              </a:rPr>
              <a:t>Next</a:t>
            </a:r>
            <a:r>
              <a:rPr lang="en-US" dirty="0" smtClean="0">
                <a:solidFill>
                  <a:schemeClr val="tx1"/>
                </a:solidFill>
              </a:rPr>
              <a:t>.</a:t>
            </a:r>
          </a:p>
          <a:p>
            <a:endParaRPr lang="en-US" dirty="0" smtClean="0">
              <a:solidFill>
                <a:schemeClr val="tx1"/>
              </a:solidFill>
            </a:endParaRPr>
          </a:p>
          <a:p>
            <a:r>
              <a:rPr lang="en-US" dirty="0" smtClean="0">
                <a:solidFill>
                  <a:schemeClr val="tx1"/>
                </a:solidFill>
              </a:rPr>
              <a:t>Click on the </a:t>
            </a:r>
            <a:r>
              <a:rPr lang="en-US" dirty="0" smtClean="0">
                <a:solidFill>
                  <a:srgbClr val="F45914"/>
                </a:solidFill>
              </a:rPr>
              <a:t>Browse</a:t>
            </a:r>
            <a:r>
              <a:rPr lang="en-US" dirty="0" smtClean="0">
                <a:solidFill>
                  <a:schemeClr val="tx1"/>
                </a:solidFill>
              </a:rPr>
              <a:t> button next to “Select root directory” and navigate to</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rgbClr val="F45914"/>
                </a:solidFill>
              </a:rPr>
              <a:t>C:/Freescale/KSDK_1.2.0/lib/</a:t>
            </a:r>
            <a:r>
              <a:rPr lang="en-US" dirty="0" err="1" smtClean="0">
                <a:solidFill>
                  <a:srgbClr val="F45914"/>
                </a:solidFill>
              </a:rPr>
              <a:t>ksdk_platform_lib</a:t>
            </a:r>
            <a:r>
              <a:rPr lang="en-US" dirty="0" smtClean="0">
                <a:solidFill>
                  <a:srgbClr val="F45914"/>
                </a:solidFill>
              </a:rPr>
              <a:t>/</a:t>
            </a:r>
            <a:r>
              <a:rPr lang="en-US" dirty="0" err="1" smtClean="0">
                <a:solidFill>
                  <a:srgbClr val="F45914"/>
                </a:solidFill>
              </a:rPr>
              <a:t>kds</a:t>
            </a:r>
            <a:r>
              <a:rPr lang="en-US" dirty="0" smtClean="0">
                <a:solidFill>
                  <a:srgbClr val="F45914"/>
                </a:solidFill>
              </a:rPr>
              <a:t>/K22F51212</a:t>
            </a:r>
            <a:br>
              <a:rPr lang="en-US" dirty="0" smtClean="0">
                <a:solidFill>
                  <a:srgbClr val="F45914"/>
                </a:solidFill>
              </a:rPr>
            </a:br>
            <a:r>
              <a:rPr lang="en-US" dirty="0" smtClean="0">
                <a:solidFill>
                  <a:srgbClr val="F45914"/>
                </a:solidFill>
              </a:rPr>
              <a:t/>
            </a:r>
            <a:br>
              <a:rPr lang="en-US" dirty="0" smtClean="0">
                <a:solidFill>
                  <a:srgbClr val="F45914"/>
                </a:solidFill>
              </a:rPr>
            </a:br>
            <a:r>
              <a:rPr lang="en-US" dirty="0" smtClean="0">
                <a:solidFill>
                  <a:schemeClr val="tx1"/>
                </a:solidFill>
              </a:rPr>
              <a:t>Click OK.</a:t>
            </a:r>
          </a:p>
          <a:p>
            <a:endParaRPr lang="en-US" dirty="0" smtClean="0">
              <a:solidFill>
                <a:schemeClr val="tx1"/>
              </a:solidFill>
            </a:endParaRPr>
          </a:p>
          <a:p>
            <a:r>
              <a:rPr lang="en-US" dirty="0" smtClean="0">
                <a:solidFill>
                  <a:schemeClr val="tx1"/>
                </a:solidFill>
              </a:rPr>
              <a:t>The platform library for the K22F512 will now be listed in the Projects window.  Click Finish.</a:t>
            </a:r>
          </a:p>
          <a:p>
            <a:endParaRPr lang="en-US" dirty="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The project will now be in your workspace</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1991622" y="4322421"/>
            <a:ext cx="5143500" cy="749300"/>
          </a:xfrm>
          <a:prstGeom prst="rect">
            <a:avLst/>
          </a:prstGeom>
        </p:spPr>
      </p:pic>
    </p:spTree>
    <p:extLst>
      <p:ext uri="{BB962C8B-B14F-4D97-AF65-F5344CB8AC3E}">
        <p14:creationId xmlns:p14="http://schemas.microsoft.com/office/powerpoint/2010/main" val="103531782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t>
            </a:r>
            <a:r>
              <a:rPr lang="en-US" dirty="0" smtClean="0"/>
              <a:t>2: </a:t>
            </a:r>
            <a:r>
              <a:rPr lang="en-US" dirty="0"/>
              <a:t>Import </a:t>
            </a:r>
            <a:r>
              <a:rPr lang="en-US" dirty="0" smtClean="0"/>
              <a:t>Project </a:t>
            </a:r>
            <a:r>
              <a:rPr lang="en-US" dirty="0"/>
              <a:t>Into KDS</a:t>
            </a:r>
          </a:p>
        </p:txBody>
      </p:sp>
      <p:sp>
        <p:nvSpPr>
          <p:cNvPr id="3" name="Text Placeholder 2"/>
          <p:cNvSpPr>
            <a:spLocks noGrp="1"/>
          </p:cNvSpPr>
          <p:nvPr>
            <p:ph type="body" sz="quarter" idx="10"/>
          </p:nvPr>
        </p:nvSpPr>
        <p:spPr/>
        <p:txBody>
          <a:bodyPr/>
          <a:lstStyle/>
          <a:p>
            <a:r>
              <a:rPr lang="en-US" dirty="0" smtClean="0"/>
              <a:t>Follow the same steps used to import the platform library, only point to:</a:t>
            </a:r>
            <a:br>
              <a:rPr lang="en-US" dirty="0" smtClean="0"/>
            </a:br>
            <a:r>
              <a:rPr lang="en-US" dirty="0" smtClean="0"/>
              <a:t/>
            </a:r>
            <a:br>
              <a:rPr lang="en-US" dirty="0" smtClean="0"/>
            </a:br>
            <a:r>
              <a:rPr lang="en-US" sz="2000" dirty="0" smtClean="0">
                <a:solidFill>
                  <a:srgbClr val="F45914"/>
                </a:solidFill>
              </a:rPr>
              <a:t>C:/Freescale/KSDK_1.2.0/examples/frdmk22f/</a:t>
            </a:r>
            <a:r>
              <a:rPr lang="en-US" sz="2000" dirty="0" err="1" smtClean="0">
                <a:solidFill>
                  <a:srgbClr val="F45914"/>
                </a:solidFill>
              </a:rPr>
              <a:t>user_apps</a:t>
            </a:r>
            <a:r>
              <a:rPr lang="en-US" sz="2000" dirty="0" smtClean="0">
                <a:solidFill>
                  <a:srgbClr val="F45914"/>
                </a:solidFill>
              </a:rPr>
              <a:t>/lab2_project/</a:t>
            </a:r>
            <a:r>
              <a:rPr lang="en-US" sz="2000" dirty="0" err="1" smtClean="0">
                <a:solidFill>
                  <a:srgbClr val="F45914"/>
                </a:solidFill>
              </a:rPr>
              <a:t>kds</a:t>
            </a:r>
            <a:r>
              <a:rPr lang="en-US" sz="2000" dirty="0">
                <a:solidFill>
                  <a:srgbClr val="F45914"/>
                </a:solidFill>
              </a:rPr>
              <a:t/>
            </a:r>
            <a:br>
              <a:rPr lang="en-US" sz="2000" dirty="0">
                <a:solidFill>
                  <a:srgbClr val="F45914"/>
                </a:solidFill>
              </a:rPr>
            </a:br>
            <a:endParaRPr lang="en-US" dirty="0" smtClean="0">
              <a:solidFill>
                <a:srgbClr val="F45914"/>
              </a:solidFill>
            </a:endParaRPr>
          </a:p>
          <a:p>
            <a:r>
              <a:rPr lang="en-US" dirty="0" smtClean="0">
                <a:solidFill>
                  <a:schemeClr val="tx1"/>
                </a:solidFill>
              </a:rPr>
              <a:t>Your workspace should now contain two projects, as shown below</a:t>
            </a:r>
          </a:p>
        </p:txBody>
      </p:sp>
      <p:pic>
        <p:nvPicPr>
          <p:cNvPr id="5" name="Picture 4"/>
          <p:cNvPicPr>
            <a:picLocks noChangeAspect="1"/>
          </p:cNvPicPr>
          <p:nvPr/>
        </p:nvPicPr>
        <p:blipFill>
          <a:blip r:embed="rId2"/>
          <a:stretch>
            <a:fillRect/>
          </a:stretch>
        </p:blipFill>
        <p:spPr>
          <a:xfrm>
            <a:off x="2496425" y="3407813"/>
            <a:ext cx="4203700" cy="876300"/>
          </a:xfrm>
          <a:prstGeom prst="rect">
            <a:avLst/>
          </a:prstGeom>
        </p:spPr>
      </p:pic>
    </p:spTree>
    <p:extLst>
      <p:ext uri="{BB962C8B-B14F-4D97-AF65-F5344CB8AC3E}">
        <p14:creationId xmlns:p14="http://schemas.microsoft.com/office/powerpoint/2010/main" val="118415409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t>
            </a:r>
            <a:r>
              <a:rPr lang="en-US" dirty="0" smtClean="0"/>
              <a:t>2: Build Application</a:t>
            </a:r>
            <a:endParaRPr lang="en-US" dirty="0"/>
          </a:p>
        </p:txBody>
      </p:sp>
      <p:sp>
        <p:nvSpPr>
          <p:cNvPr id="3" name="Text Placeholder 2"/>
          <p:cNvSpPr>
            <a:spLocks noGrp="1"/>
          </p:cNvSpPr>
          <p:nvPr>
            <p:ph type="body" sz="quarter" idx="10"/>
          </p:nvPr>
        </p:nvSpPr>
        <p:spPr/>
        <p:txBody>
          <a:bodyPr/>
          <a:lstStyle/>
          <a:p>
            <a:r>
              <a:rPr lang="en-US" dirty="0" smtClean="0"/>
              <a:t>Before building lab2_project you must build the platform library</a:t>
            </a:r>
          </a:p>
          <a:p>
            <a:endParaRPr lang="en-US" dirty="0" smtClean="0"/>
          </a:p>
          <a:p>
            <a:r>
              <a:rPr lang="en-US" dirty="0" smtClean="0"/>
              <a:t>Select/highlight the </a:t>
            </a:r>
            <a:r>
              <a:rPr lang="en-US" dirty="0" smtClean="0">
                <a:solidFill>
                  <a:srgbClr val="F45914"/>
                </a:solidFill>
              </a:rPr>
              <a:t>KSDK platform library </a:t>
            </a:r>
            <a:r>
              <a:rPr lang="en-US" dirty="0" smtClean="0">
                <a:solidFill>
                  <a:schemeClr val="tx1"/>
                </a:solidFill>
              </a:rPr>
              <a:t>project</a:t>
            </a:r>
            <a:r>
              <a:rPr lang="en-US" dirty="0" smtClean="0">
                <a:solidFill>
                  <a:srgbClr val="F45914"/>
                </a:solidFill>
              </a:rPr>
              <a:t> </a:t>
            </a:r>
            <a:r>
              <a:rPr lang="en-US" dirty="0" smtClean="0"/>
              <a:t>and click on the </a:t>
            </a:r>
            <a:r>
              <a:rPr lang="en-US" dirty="0" smtClean="0">
                <a:solidFill>
                  <a:srgbClr val="F45914"/>
                </a:solidFill>
              </a:rPr>
              <a:t>hammer icon         </a:t>
            </a:r>
            <a:r>
              <a:rPr lang="en-US" dirty="0" smtClean="0"/>
              <a:t>to build</a:t>
            </a:r>
          </a:p>
          <a:p>
            <a:endParaRPr lang="en-US" dirty="0"/>
          </a:p>
          <a:p>
            <a:r>
              <a:rPr lang="en-US" dirty="0" smtClean="0"/>
              <a:t>After the build completes, select/highlight </a:t>
            </a:r>
            <a:r>
              <a:rPr lang="en-US" dirty="0" smtClean="0">
                <a:solidFill>
                  <a:srgbClr val="F45914"/>
                </a:solidFill>
              </a:rPr>
              <a:t>lab2_project</a:t>
            </a:r>
            <a:r>
              <a:rPr lang="en-US" dirty="0" smtClean="0"/>
              <a:t> and click on the </a:t>
            </a:r>
            <a:r>
              <a:rPr lang="en-US" dirty="0" smtClean="0">
                <a:solidFill>
                  <a:srgbClr val="F45914"/>
                </a:solidFill>
              </a:rPr>
              <a:t>hammer icon</a:t>
            </a:r>
          </a:p>
          <a:p>
            <a:endParaRPr lang="en-US" dirty="0">
              <a:solidFill>
                <a:srgbClr val="F45914"/>
              </a:solidFill>
            </a:endParaRPr>
          </a:p>
          <a:p>
            <a:r>
              <a:rPr lang="en-US" dirty="0" smtClean="0">
                <a:solidFill>
                  <a:schemeClr val="tx1"/>
                </a:solidFill>
              </a:rPr>
              <a:t>Both will build without errors or warnings</a:t>
            </a:r>
          </a:p>
          <a:p>
            <a:endParaRPr lang="en-US" dirty="0">
              <a:solidFill>
                <a:schemeClr val="tx1"/>
              </a:solidFill>
            </a:endParaRPr>
          </a:p>
          <a:p>
            <a:r>
              <a:rPr lang="en-US" dirty="0" smtClean="0">
                <a:solidFill>
                  <a:schemeClr val="tx1"/>
                </a:solidFill>
              </a:rPr>
              <a:t>This is our starting point.  </a:t>
            </a:r>
            <a:r>
              <a:rPr lang="en-US" dirty="0" smtClean="0">
                <a:solidFill>
                  <a:srgbClr val="F45914"/>
                </a:solidFill>
              </a:rPr>
              <a:t>Open up </a:t>
            </a:r>
            <a:r>
              <a:rPr lang="en-US" dirty="0" err="1" smtClean="0">
                <a:solidFill>
                  <a:srgbClr val="F45914"/>
                </a:solidFill>
              </a:rPr>
              <a:t>main.c</a:t>
            </a:r>
            <a:r>
              <a:rPr lang="en-US" dirty="0" smtClean="0">
                <a:solidFill>
                  <a:srgbClr val="F45914"/>
                </a:solidFill>
              </a:rPr>
              <a:t> and look at what is included.  </a:t>
            </a:r>
            <a:r>
              <a:rPr lang="en-US" dirty="0" smtClean="0">
                <a:solidFill>
                  <a:schemeClr val="tx1"/>
                </a:solidFill>
              </a:rPr>
              <a:t>The source file is in lab2_project &gt; source</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2166427" y="2259162"/>
            <a:ext cx="584200" cy="355600"/>
          </a:xfrm>
          <a:prstGeom prst="rect">
            <a:avLst/>
          </a:prstGeom>
        </p:spPr>
      </p:pic>
    </p:spTree>
    <p:extLst>
      <p:ext uri="{BB962C8B-B14F-4D97-AF65-F5344CB8AC3E}">
        <p14:creationId xmlns:p14="http://schemas.microsoft.com/office/powerpoint/2010/main" val="15089180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Lab #2: System Services </a:t>
            </a:r>
            <a:r>
              <a:rPr lang="en-US" sz="4400" dirty="0" smtClean="0"/>
              <a:t/>
            </a:r>
            <a:br>
              <a:rPr lang="en-US" sz="4400" dirty="0" smtClean="0"/>
            </a:br>
            <a:endParaRPr lang="en-US" sz="4400" dirty="0"/>
          </a:p>
        </p:txBody>
      </p:sp>
      <p:sp>
        <p:nvSpPr>
          <p:cNvPr id="16" name="Rectangle 15"/>
          <p:cNvSpPr/>
          <p:nvPr/>
        </p:nvSpPr>
        <p:spPr>
          <a:xfrm>
            <a:off x="1448720" y="2853086"/>
            <a:ext cx="7397565" cy="646331"/>
          </a:xfrm>
          <a:prstGeom prst="rect">
            <a:avLst/>
          </a:prstGeom>
        </p:spPr>
        <p:txBody>
          <a:bodyPr wrap="square">
            <a:spAutoFit/>
          </a:bodyPr>
          <a:lstStyle/>
          <a:p>
            <a:pPr lvl="0"/>
            <a:r>
              <a:rPr lang="en-US" b="1" spc="-38" dirty="0">
                <a:solidFill>
                  <a:schemeClr val="bg1"/>
                </a:solidFill>
                <a:latin typeface="Helvetica" pitchFamily="50" charset="0"/>
              </a:rPr>
              <a:t>O</a:t>
            </a:r>
            <a:r>
              <a:rPr lang="en-US" b="1" spc="-38" dirty="0" smtClean="0">
                <a:solidFill>
                  <a:schemeClr val="bg1"/>
                </a:solidFill>
                <a:latin typeface="Helvetica" pitchFamily="50" charset="0"/>
              </a:rPr>
              <a:t>bjective 3 – </a:t>
            </a:r>
            <a:r>
              <a:rPr lang="en-US" dirty="0" smtClean="0">
                <a:solidFill>
                  <a:schemeClr val="bg1"/>
                </a:solidFill>
              </a:rPr>
              <a:t>Run the demo as-is to utilize the Clock and Power Managers and view current consumption</a:t>
            </a:r>
          </a:p>
        </p:txBody>
      </p:sp>
      <p:grpSp>
        <p:nvGrpSpPr>
          <p:cNvPr id="17" name="Group 22"/>
          <p:cNvGrpSpPr/>
          <p:nvPr/>
        </p:nvGrpSpPr>
        <p:grpSpPr>
          <a:xfrm>
            <a:off x="900789" y="2984305"/>
            <a:ext cx="445217" cy="445217"/>
            <a:chOff x="28575" y="3948113"/>
            <a:chExt cx="649288" cy="649288"/>
          </a:xfrm>
        </p:grpSpPr>
        <p:sp>
          <p:nvSpPr>
            <p:cNvPr id="18" name="Oval 37"/>
            <p:cNvSpPr>
              <a:spLocks noChangeArrowheads="1"/>
            </p:cNvSpPr>
            <p:nvPr/>
          </p:nvSpPr>
          <p:spPr bwMode="auto">
            <a:xfrm>
              <a:off x="28575" y="3948113"/>
              <a:ext cx="649288" cy="649288"/>
            </a:xfrm>
            <a:prstGeom prst="ellipse">
              <a:avLst/>
            </a:prstGeom>
            <a:solidFill>
              <a:schemeClr val="accent2"/>
            </a:solidFill>
            <a:ln w="38100">
              <a:noFill/>
            </a:ln>
          </p:spPr>
          <p:txBody>
            <a:bodyPr wrap="none" tIns="0" bIns="0" rtlCol="0" anchor="ctr" anchorCtr="0">
              <a:noAutofit/>
            </a:bodyPr>
            <a:lstStyle/>
            <a:p>
              <a:pPr algn="ctr">
                <a:lnSpc>
                  <a:spcPct val="67000"/>
                </a:lnSpc>
              </a:pPr>
              <a:endParaRPr lang="en-US" dirty="0">
                <a:solidFill>
                  <a:schemeClr val="bg1"/>
                </a:solidFill>
                <a:latin typeface="Helvetica Light"/>
                <a:cs typeface="Helvetica Light"/>
              </a:endParaRPr>
            </a:p>
          </p:txBody>
        </p:sp>
        <p:sp>
          <p:nvSpPr>
            <p:cNvPr id="19" name="Freeform 38"/>
            <p:cNvSpPr>
              <a:spLocks/>
            </p:cNvSpPr>
            <p:nvPr/>
          </p:nvSpPr>
          <p:spPr bwMode="auto">
            <a:xfrm>
              <a:off x="136525" y="4111625"/>
              <a:ext cx="431800" cy="339725"/>
            </a:xfrm>
            <a:custGeom>
              <a:avLst/>
              <a:gdLst>
                <a:gd name="T0" fmla="*/ 162 w 164"/>
                <a:gd name="T1" fmla="*/ 25 h 129"/>
                <a:gd name="T2" fmla="*/ 139 w 164"/>
                <a:gd name="T3" fmla="*/ 2 h 129"/>
                <a:gd name="T4" fmla="*/ 132 w 164"/>
                <a:gd name="T5" fmla="*/ 3 h 129"/>
                <a:gd name="T6" fmla="*/ 64 w 164"/>
                <a:gd name="T7" fmla="*/ 71 h 129"/>
                <a:gd name="T8" fmla="*/ 32 w 164"/>
                <a:gd name="T9" fmla="*/ 39 h 129"/>
                <a:gd name="T10" fmla="*/ 25 w 164"/>
                <a:gd name="T11" fmla="*/ 38 h 129"/>
                <a:gd name="T12" fmla="*/ 2 w 164"/>
                <a:gd name="T13" fmla="*/ 61 h 129"/>
                <a:gd name="T14" fmla="*/ 3 w 164"/>
                <a:gd name="T15" fmla="*/ 68 h 129"/>
                <a:gd name="T16" fmla="*/ 64 w 164"/>
                <a:gd name="T17" fmla="*/ 129 h 129"/>
                <a:gd name="T18" fmla="*/ 64 w 164"/>
                <a:gd name="T19" fmla="*/ 129 h 129"/>
                <a:gd name="T20" fmla="*/ 161 w 164"/>
                <a:gd name="T21" fmla="*/ 32 h 129"/>
                <a:gd name="T22" fmla="*/ 162 w 164"/>
                <a:gd name="T23" fmla="*/ 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29">
                  <a:moveTo>
                    <a:pt x="162" y="25"/>
                  </a:moveTo>
                  <a:cubicBezTo>
                    <a:pt x="139" y="2"/>
                    <a:pt x="139" y="2"/>
                    <a:pt x="139" y="2"/>
                  </a:cubicBezTo>
                  <a:cubicBezTo>
                    <a:pt x="137" y="0"/>
                    <a:pt x="135" y="0"/>
                    <a:pt x="132" y="3"/>
                  </a:cubicBezTo>
                  <a:cubicBezTo>
                    <a:pt x="64" y="71"/>
                    <a:pt x="64" y="71"/>
                    <a:pt x="64" y="71"/>
                  </a:cubicBezTo>
                  <a:cubicBezTo>
                    <a:pt x="32" y="39"/>
                    <a:pt x="32" y="39"/>
                    <a:pt x="32" y="39"/>
                  </a:cubicBezTo>
                  <a:cubicBezTo>
                    <a:pt x="29" y="36"/>
                    <a:pt x="27" y="36"/>
                    <a:pt x="25" y="38"/>
                  </a:cubicBezTo>
                  <a:cubicBezTo>
                    <a:pt x="2" y="61"/>
                    <a:pt x="2" y="61"/>
                    <a:pt x="2" y="61"/>
                  </a:cubicBezTo>
                  <a:cubicBezTo>
                    <a:pt x="0" y="63"/>
                    <a:pt x="0" y="65"/>
                    <a:pt x="3" y="68"/>
                  </a:cubicBezTo>
                  <a:cubicBezTo>
                    <a:pt x="64" y="129"/>
                    <a:pt x="64" y="129"/>
                    <a:pt x="64" y="129"/>
                  </a:cubicBezTo>
                  <a:cubicBezTo>
                    <a:pt x="64" y="129"/>
                    <a:pt x="64" y="129"/>
                    <a:pt x="64" y="129"/>
                  </a:cubicBezTo>
                  <a:cubicBezTo>
                    <a:pt x="161" y="32"/>
                    <a:pt x="161" y="32"/>
                    <a:pt x="161" y="32"/>
                  </a:cubicBezTo>
                  <a:cubicBezTo>
                    <a:pt x="164" y="30"/>
                    <a:pt x="164" y="27"/>
                    <a:pt x="16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dirty="0"/>
            </a:p>
          </p:txBody>
        </p:sp>
      </p:grpSp>
      <p:sp>
        <p:nvSpPr>
          <p:cNvPr id="24" name="Rectangle 23"/>
          <p:cNvSpPr/>
          <p:nvPr/>
        </p:nvSpPr>
        <p:spPr>
          <a:xfrm>
            <a:off x="1462899" y="3678547"/>
            <a:ext cx="7397565" cy="369332"/>
          </a:xfrm>
          <a:prstGeom prst="rect">
            <a:avLst/>
          </a:prstGeom>
        </p:spPr>
        <p:txBody>
          <a:bodyPr wrap="square">
            <a:spAutoFit/>
          </a:bodyPr>
          <a:lstStyle/>
          <a:p>
            <a:pPr lvl="0"/>
            <a:r>
              <a:rPr lang="en-US" b="1" spc="-38" dirty="0">
                <a:solidFill>
                  <a:schemeClr val="bg1"/>
                </a:solidFill>
                <a:latin typeface="Helvetica" pitchFamily="50" charset="0"/>
              </a:rPr>
              <a:t>O</a:t>
            </a:r>
            <a:r>
              <a:rPr lang="en-US" b="1" spc="-38" dirty="0" smtClean="0">
                <a:solidFill>
                  <a:schemeClr val="bg1"/>
                </a:solidFill>
                <a:latin typeface="Helvetica" pitchFamily="50" charset="0"/>
              </a:rPr>
              <a:t>bjective 4 – </a:t>
            </a:r>
            <a:r>
              <a:rPr lang="en-US" dirty="0" smtClean="0">
                <a:solidFill>
                  <a:schemeClr val="bg1"/>
                </a:solidFill>
              </a:rPr>
              <a:t>Investigate and understand the application code</a:t>
            </a:r>
          </a:p>
        </p:txBody>
      </p:sp>
      <p:grpSp>
        <p:nvGrpSpPr>
          <p:cNvPr id="26" name="Group 22"/>
          <p:cNvGrpSpPr/>
          <p:nvPr/>
        </p:nvGrpSpPr>
        <p:grpSpPr>
          <a:xfrm>
            <a:off x="914968" y="3655092"/>
            <a:ext cx="445217" cy="445217"/>
            <a:chOff x="28575" y="3948113"/>
            <a:chExt cx="649288" cy="649288"/>
          </a:xfrm>
        </p:grpSpPr>
        <p:sp>
          <p:nvSpPr>
            <p:cNvPr id="27" name="Oval 37"/>
            <p:cNvSpPr>
              <a:spLocks noChangeArrowheads="1"/>
            </p:cNvSpPr>
            <p:nvPr/>
          </p:nvSpPr>
          <p:spPr bwMode="auto">
            <a:xfrm>
              <a:off x="28575" y="3948113"/>
              <a:ext cx="649288" cy="649288"/>
            </a:xfrm>
            <a:prstGeom prst="ellipse">
              <a:avLst/>
            </a:prstGeom>
            <a:solidFill>
              <a:schemeClr val="accent2"/>
            </a:solidFill>
            <a:ln w="38100">
              <a:noFill/>
            </a:ln>
          </p:spPr>
          <p:txBody>
            <a:bodyPr wrap="none" tIns="0" bIns="0" rtlCol="0" anchor="ctr" anchorCtr="0">
              <a:noAutofit/>
            </a:bodyPr>
            <a:lstStyle/>
            <a:p>
              <a:pPr algn="ctr">
                <a:lnSpc>
                  <a:spcPct val="67000"/>
                </a:lnSpc>
              </a:pPr>
              <a:endParaRPr lang="en-US" dirty="0">
                <a:solidFill>
                  <a:schemeClr val="bg1"/>
                </a:solidFill>
                <a:latin typeface="Helvetica Light"/>
                <a:cs typeface="Helvetica Light"/>
              </a:endParaRPr>
            </a:p>
          </p:txBody>
        </p:sp>
        <p:sp>
          <p:nvSpPr>
            <p:cNvPr id="28" name="Freeform 38"/>
            <p:cNvSpPr>
              <a:spLocks/>
            </p:cNvSpPr>
            <p:nvPr/>
          </p:nvSpPr>
          <p:spPr bwMode="auto">
            <a:xfrm>
              <a:off x="136525" y="4111625"/>
              <a:ext cx="431800" cy="339725"/>
            </a:xfrm>
            <a:custGeom>
              <a:avLst/>
              <a:gdLst>
                <a:gd name="T0" fmla="*/ 162 w 164"/>
                <a:gd name="T1" fmla="*/ 25 h 129"/>
                <a:gd name="T2" fmla="*/ 139 w 164"/>
                <a:gd name="T3" fmla="*/ 2 h 129"/>
                <a:gd name="T4" fmla="*/ 132 w 164"/>
                <a:gd name="T5" fmla="*/ 3 h 129"/>
                <a:gd name="T6" fmla="*/ 64 w 164"/>
                <a:gd name="T7" fmla="*/ 71 h 129"/>
                <a:gd name="T8" fmla="*/ 32 w 164"/>
                <a:gd name="T9" fmla="*/ 39 h 129"/>
                <a:gd name="T10" fmla="*/ 25 w 164"/>
                <a:gd name="T11" fmla="*/ 38 h 129"/>
                <a:gd name="T12" fmla="*/ 2 w 164"/>
                <a:gd name="T13" fmla="*/ 61 h 129"/>
                <a:gd name="T14" fmla="*/ 3 w 164"/>
                <a:gd name="T15" fmla="*/ 68 h 129"/>
                <a:gd name="T16" fmla="*/ 64 w 164"/>
                <a:gd name="T17" fmla="*/ 129 h 129"/>
                <a:gd name="T18" fmla="*/ 64 w 164"/>
                <a:gd name="T19" fmla="*/ 129 h 129"/>
                <a:gd name="T20" fmla="*/ 161 w 164"/>
                <a:gd name="T21" fmla="*/ 32 h 129"/>
                <a:gd name="T22" fmla="*/ 162 w 164"/>
                <a:gd name="T23" fmla="*/ 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29">
                  <a:moveTo>
                    <a:pt x="162" y="25"/>
                  </a:moveTo>
                  <a:cubicBezTo>
                    <a:pt x="139" y="2"/>
                    <a:pt x="139" y="2"/>
                    <a:pt x="139" y="2"/>
                  </a:cubicBezTo>
                  <a:cubicBezTo>
                    <a:pt x="137" y="0"/>
                    <a:pt x="135" y="0"/>
                    <a:pt x="132" y="3"/>
                  </a:cubicBezTo>
                  <a:cubicBezTo>
                    <a:pt x="64" y="71"/>
                    <a:pt x="64" y="71"/>
                    <a:pt x="64" y="71"/>
                  </a:cubicBezTo>
                  <a:cubicBezTo>
                    <a:pt x="32" y="39"/>
                    <a:pt x="32" y="39"/>
                    <a:pt x="32" y="39"/>
                  </a:cubicBezTo>
                  <a:cubicBezTo>
                    <a:pt x="29" y="36"/>
                    <a:pt x="27" y="36"/>
                    <a:pt x="25" y="38"/>
                  </a:cubicBezTo>
                  <a:cubicBezTo>
                    <a:pt x="2" y="61"/>
                    <a:pt x="2" y="61"/>
                    <a:pt x="2" y="61"/>
                  </a:cubicBezTo>
                  <a:cubicBezTo>
                    <a:pt x="0" y="63"/>
                    <a:pt x="0" y="65"/>
                    <a:pt x="3" y="68"/>
                  </a:cubicBezTo>
                  <a:cubicBezTo>
                    <a:pt x="64" y="129"/>
                    <a:pt x="64" y="129"/>
                    <a:pt x="64" y="129"/>
                  </a:cubicBezTo>
                  <a:cubicBezTo>
                    <a:pt x="64" y="129"/>
                    <a:pt x="64" y="129"/>
                    <a:pt x="64" y="129"/>
                  </a:cubicBezTo>
                  <a:cubicBezTo>
                    <a:pt x="161" y="32"/>
                    <a:pt x="161" y="32"/>
                    <a:pt x="161" y="32"/>
                  </a:cubicBezTo>
                  <a:cubicBezTo>
                    <a:pt x="164" y="30"/>
                    <a:pt x="164" y="27"/>
                    <a:pt x="16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dirty="0"/>
            </a:p>
          </p:txBody>
        </p:sp>
      </p:grpSp>
      <p:sp>
        <p:nvSpPr>
          <p:cNvPr id="29" name="Rectangle 28"/>
          <p:cNvSpPr/>
          <p:nvPr/>
        </p:nvSpPr>
        <p:spPr>
          <a:xfrm>
            <a:off x="1469355" y="4347121"/>
            <a:ext cx="7397565" cy="369332"/>
          </a:xfrm>
          <a:prstGeom prst="rect">
            <a:avLst/>
          </a:prstGeom>
        </p:spPr>
        <p:txBody>
          <a:bodyPr wrap="square">
            <a:spAutoFit/>
          </a:bodyPr>
          <a:lstStyle/>
          <a:p>
            <a:pPr lvl="0"/>
            <a:r>
              <a:rPr lang="en-US" b="1" spc="-38" dirty="0">
                <a:solidFill>
                  <a:schemeClr val="bg1"/>
                </a:solidFill>
                <a:latin typeface="Helvetica" pitchFamily="50" charset="0"/>
              </a:rPr>
              <a:t>O</a:t>
            </a:r>
            <a:r>
              <a:rPr lang="en-US" b="1" spc="-38" dirty="0" smtClean="0">
                <a:solidFill>
                  <a:schemeClr val="bg1"/>
                </a:solidFill>
                <a:latin typeface="Helvetica" pitchFamily="50" charset="0"/>
              </a:rPr>
              <a:t>bjective 5 – </a:t>
            </a:r>
            <a:r>
              <a:rPr lang="en-US" spc="-38" dirty="0" smtClean="0">
                <a:solidFill>
                  <a:schemeClr val="bg1"/>
                </a:solidFill>
                <a:latin typeface="Helvetica" pitchFamily="50" charset="0"/>
              </a:rPr>
              <a:t>Add a new power mode to the demo application</a:t>
            </a:r>
            <a:endParaRPr lang="en-US" dirty="0" smtClean="0">
              <a:solidFill>
                <a:schemeClr val="bg1"/>
              </a:solidFill>
            </a:endParaRPr>
          </a:p>
        </p:txBody>
      </p:sp>
      <p:grpSp>
        <p:nvGrpSpPr>
          <p:cNvPr id="30" name="Group 22"/>
          <p:cNvGrpSpPr/>
          <p:nvPr/>
        </p:nvGrpSpPr>
        <p:grpSpPr>
          <a:xfrm>
            <a:off x="921424" y="4323666"/>
            <a:ext cx="445217" cy="445217"/>
            <a:chOff x="28575" y="3948113"/>
            <a:chExt cx="649288" cy="649288"/>
          </a:xfrm>
        </p:grpSpPr>
        <p:sp>
          <p:nvSpPr>
            <p:cNvPr id="31" name="Oval 37"/>
            <p:cNvSpPr>
              <a:spLocks noChangeArrowheads="1"/>
            </p:cNvSpPr>
            <p:nvPr/>
          </p:nvSpPr>
          <p:spPr bwMode="auto">
            <a:xfrm>
              <a:off x="28575" y="3948113"/>
              <a:ext cx="649288" cy="649288"/>
            </a:xfrm>
            <a:prstGeom prst="ellipse">
              <a:avLst/>
            </a:prstGeom>
            <a:solidFill>
              <a:schemeClr val="accent2"/>
            </a:solidFill>
            <a:ln w="38100">
              <a:noFill/>
            </a:ln>
          </p:spPr>
          <p:txBody>
            <a:bodyPr wrap="none" tIns="0" bIns="0" rtlCol="0" anchor="ctr" anchorCtr="0">
              <a:noAutofit/>
            </a:bodyPr>
            <a:lstStyle/>
            <a:p>
              <a:pPr algn="ctr">
                <a:lnSpc>
                  <a:spcPct val="67000"/>
                </a:lnSpc>
              </a:pPr>
              <a:endParaRPr lang="en-US" dirty="0">
                <a:solidFill>
                  <a:schemeClr val="bg1"/>
                </a:solidFill>
                <a:latin typeface="Helvetica Light"/>
                <a:cs typeface="Helvetica Light"/>
              </a:endParaRPr>
            </a:p>
          </p:txBody>
        </p:sp>
        <p:sp>
          <p:nvSpPr>
            <p:cNvPr id="32" name="Freeform 38"/>
            <p:cNvSpPr>
              <a:spLocks/>
            </p:cNvSpPr>
            <p:nvPr/>
          </p:nvSpPr>
          <p:spPr bwMode="auto">
            <a:xfrm>
              <a:off x="136525" y="4111625"/>
              <a:ext cx="431800" cy="339725"/>
            </a:xfrm>
            <a:custGeom>
              <a:avLst/>
              <a:gdLst>
                <a:gd name="T0" fmla="*/ 162 w 164"/>
                <a:gd name="T1" fmla="*/ 25 h 129"/>
                <a:gd name="T2" fmla="*/ 139 w 164"/>
                <a:gd name="T3" fmla="*/ 2 h 129"/>
                <a:gd name="T4" fmla="*/ 132 w 164"/>
                <a:gd name="T5" fmla="*/ 3 h 129"/>
                <a:gd name="T6" fmla="*/ 64 w 164"/>
                <a:gd name="T7" fmla="*/ 71 h 129"/>
                <a:gd name="T8" fmla="*/ 32 w 164"/>
                <a:gd name="T9" fmla="*/ 39 h 129"/>
                <a:gd name="T10" fmla="*/ 25 w 164"/>
                <a:gd name="T11" fmla="*/ 38 h 129"/>
                <a:gd name="T12" fmla="*/ 2 w 164"/>
                <a:gd name="T13" fmla="*/ 61 h 129"/>
                <a:gd name="T14" fmla="*/ 3 w 164"/>
                <a:gd name="T15" fmla="*/ 68 h 129"/>
                <a:gd name="T16" fmla="*/ 64 w 164"/>
                <a:gd name="T17" fmla="*/ 129 h 129"/>
                <a:gd name="T18" fmla="*/ 64 w 164"/>
                <a:gd name="T19" fmla="*/ 129 h 129"/>
                <a:gd name="T20" fmla="*/ 161 w 164"/>
                <a:gd name="T21" fmla="*/ 32 h 129"/>
                <a:gd name="T22" fmla="*/ 162 w 164"/>
                <a:gd name="T23" fmla="*/ 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29">
                  <a:moveTo>
                    <a:pt x="162" y="25"/>
                  </a:moveTo>
                  <a:cubicBezTo>
                    <a:pt x="139" y="2"/>
                    <a:pt x="139" y="2"/>
                    <a:pt x="139" y="2"/>
                  </a:cubicBezTo>
                  <a:cubicBezTo>
                    <a:pt x="137" y="0"/>
                    <a:pt x="135" y="0"/>
                    <a:pt x="132" y="3"/>
                  </a:cubicBezTo>
                  <a:cubicBezTo>
                    <a:pt x="64" y="71"/>
                    <a:pt x="64" y="71"/>
                    <a:pt x="64" y="71"/>
                  </a:cubicBezTo>
                  <a:cubicBezTo>
                    <a:pt x="32" y="39"/>
                    <a:pt x="32" y="39"/>
                    <a:pt x="32" y="39"/>
                  </a:cubicBezTo>
                  <a:cubicBezTo>
                    <a:pt x="29" y="36"/>
                    <a:pt x="27" y="36"/>
                    <a:pt x="25" y="38"/>
                  </a:cubicBezTo>
                  <a:cubicBezTo>
                    <a:pt x="2" y="61"/>
                    <a:pt x="2" y="61"/>
                    <a:pt x="2" y="61"/>
                  </a:cubicBezTo>
                  <a:cubicBezTo>
                    <a:pt x="0" y="63"/>
                    <a:pt x="0" y="65"/>
                    <a:pt x="3" y="68"/>
                  </a:cubicBezTo>
                  <a:cubicBezTo>
                    <a:pt x="64" y="129"/>
                    <a:pt x="64" y="129"/>
                    <a:pt x="64" y="129"/>
                  </a:cubicBezTo>
                  <a:cubicBezTo>
                    <a:pt x="64" y="129"/>
                    <a:pt x="64" y="129"/>
                    <a:pt x="64" y="129"/>
                  </a:cubicBezTo>
                  <a:cubicBezTo>
                    <a:pt x="161" y="32"/>
                    <a:pt x="161" y="32"/>
                    <a:pt x="161" y="32"/>
                  </a:cubicBezTo>
                  <a:cubicBezTo>
                    <a:pt x="164" y="30"/>
                    <a:pt x="164" y="27"/>
                    <a:pt x="16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dirty="0"/>
            </a:p>
          </p:txBody>
        </p:sp>
      </p:grpSp>
      <p:sp>
        <p:nvSpPr>
          <p:cNvPr id="20" name="Rectangle 19"/>
          <p:cNvSpPr/>
          <p:nvPr/>
        </p:nvSpPr>
        <p:spPr>
          <a:xfrm>
            <a:off x="1438091" y="2325925"/>
            <a:ext cx="7397565" cy="369332"/>
          </a:xfrm>
          <a:prstGeom prst="rect">
            <a:avLst/>
          </a:prstGeom>
        </p:spPr>
        <p:txBody>
          <a:bodyPr wrap="square">
            <a:spAutoFit/>
          </a:bodyPr>
          <a:lstStyle/>
          <a:p>
            <a:pPr lvl="0"/>
            <a:r>
              <a:rPr lang="en-US" b="1" spc="-38" dirty="0">
                <a:solidFill>
                  <a:schemeClr val="bg1"/>
                </a:solidFill>
                <a:latin typeface="Helvetica" pitchFamily="50" charset="0"/>
              </a:rPr>
              <a:t>O</a:t>
            </a:r>
            <a:r>
              <a:rPr lang="en-US" b="1" spc="-38" dirty="0" smtClean="0">
                <a:solidFill>
                  <a:schemeClr val="bg1"/>
                </a:solidFill>
                <a:latin typeface="Helvetica" pitchFamily="50" charset="0"/>
              </a:rPr>
              <a:t>bjective 2 – </a:t>
            </a:r>
            <a:r>
              <a:rPr lang="en-US" dirty="0" smtClean="0">
                <a:solidFill>
                  <a:schemeClr val="bg1"/>
                </a:solidFill>
              </a:rPr>
              <a:t>Add source files to your new project </a:t>
            </a:r>
          </a:p>
        </p:txBody>
      </p:sp>
      <p:grpSp>
        <p:nvGrpSpPr>
          <p:cNvPr id="21" name="Group 22"/>
          <p:cNvGrpSpPr/>
          <p:nvPr/>
        </p:nvGrpSpPr>
        <p:grpSpPr>
          <a:xfrm>
            <a:off x="890160" y="2297653"/>
            <a:ext cx="445217" cy="445217"/>
            <a:chOff x="28575" y="3948113"/>
            <a:chExt cx="649288" cy="649288"/>
          </a:xfrm>
        </p:grpSpPr>
        <p:sp>
          <p:nvSpPr>
            <p:cNvPr id="22" name="Oval 37"/>
            <p:cNvSpPr>
              <a:spLocks noChangeArrowheads="1"/>
            </p:cNvSpPr>
            <p:nvPr/>
          </p:nvSpPr>
          <p:spPr bwMode="auto">
            <a:xfrm>
              <a:off x="28575" y="3948113"/>
              <a:ext cx="649288" cy="649288"/>
            </a:xfrm>
            <a:prstGeom prst="ellipse">
              <a:avLst/>
            </a:prstGeom>
            <a:solidFill>
              <a:schemeClr val="accent2"/>
            </a:solidFill>
            <a:ln w="38100">
              <a:noFill/>
            </a:ln>
          </p:spPr>
          <p:txBody>
            <a:bodyPr wrap="none" tIns="0" bIns="0" rtlCol="0" anchor="ctr" anchorCtr="0">
              <a:noAutofit/>
            </a:bodyPr>
            <a:lstStyle/>
            <a:p>
              <a:pPr algn="ctr">
                <a:lnSpc>
                  <a:spcPct val="67000"/>
                </a:lnSpc>
              </a:pPr>
              <a:endParaRPr lang="en-US" dirty="0">
                <a:solidFill>
                  <a:schemeClr val="bg1"/>
                </a:solidFill>
                <a:latin typeface="Helvetica Light"/>
                <a:cs typeface="Helvetica Light"/>
              </a:endParaRPr>
            </a:p>
          </p:txBody>
        </p:sp>
        <p:sp>
          <p:nvSpPr>
            <p:cNvPr id="23" name="Freeform 38"/>
            <p:cNvSpPr>
              <a:spLocks/>
            </p:cNvSpPr>
            <p:nvPr/>
          </p:nvSpPr>
          <p:spPr bwMode="auto">
            <a:xfrm>
              <a:off x="136525" y="4111625"/>
              <a:ext cx="431800" cy="339725"/>
            </a:xfrm>
            <a:custGeom>
              <a:avLst/>
              <a:gdLst>
                <a:gd name="T0" fmla="*/ 162 w 164"/>
                <a:gd name="T1" fmla="*/ 25 h 129"/>
                <a:gd name="T2" fmla="*/ 139 w 164"/>
                <a:gd name="T3" fmla="*/ 2 h 129"/>
                <a:gd name="T4" fmla="*/ 132 w 164"/>
                <a:gd name="T5" fmla="*/ 3 h 129"/>
                <a:gd name="T6" fmla="*/ 64 w 164"/>
                <a:gd name="T7" fmla="*/ 71 h 129"/>
                <a:gd name="T8" fmla="*/ 32 w 164"/>
                <a:gd name="T9" fmla="*/ 39 h 129"/>
                <a:gd name="T10" fmla="*/ 25 w 164"/>
                <a:gd name="T11" fmla="*/ 38 h 129"/>
                <a:gd name="T12" fmla="*/ 2 w 164"/>
                <a:gd name="T13" fmla="*/ 61 h 129"/>
                <a:gd name="T14" fmla="*/ 3 w 164"/>
                <a:gd name="T15" fmla="*/ 68 h 129"/>
                <a:gd name="T16" fmla="*/ 64 w 164"/>
                <a:gd name="T17" fmla="*/ 129 h 129"/>
                <a:gd name="T18" fmla="*/ 64 w 164"/>
                <a:gd name="T19" fmla="*/ 129 h 129"/>
                <a:gd name="T20" fmla="*/ 161 w 164"/>
                <a:gd name="T21" fmla="*/ 32 h 129"/>
                <a:gd name="T22" fmla="*/ 162 w 164"/>
                <a:gd name="T23" fmla="*/ 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29">
                  <a:moveTo>
                    <a:pt x="162" y="25"/>
                  </a:moveTo>
                  <a:cubicBezTo>
                    <a:pt x="139" y="2"/>
                    <a:pt x="139" y="2"/>
                    <a:pt x="139" y="2"/>
                  </a:cubicBezTo>
                  <a:cubicBezTo>
                    <a:pt x="137" y="0"/>
                    <a:pt x="135" y="0"/>
                    <a:pt x="132" y="3"/>
                  </a:cubicBezTo>
                  <a:cubicBezTo>
                    <a:pt x="64" y="71"/>
                    <a:pt x="64" y="71"/>
                    <a:pt x="64" y="71"/>
                  </a:cubicBezTo>
                  <a:cubicBezTo>
                    <a:pt x="32" y="39"/>
                    <a:pt x="32" y="39"/>
                    <a:pt x="32" y="39"/>
                  </a:cubicBezTo>
                  <a:cubicBezTo>
                    <a:pt x="29" y="36"/>
                    <a:pt x="27" y="36"/>
                    <a:pt x="25" y="38"/>
                  </a:cubicBezTo>
                  <a:cubicBezTo>
                    <a:pt x="2" y="61"/>
                    <a:pt x="2" y="61"/>
                    <a:pt x="2" y="61"/>
                  </a:cubicBezTo>
                  <a:cubicBezTo>
                    <a:pt x="0" y="63"/>
                    <a:pt x="0" y="65"/>
                    <a:pt x="3" y="68"/>
                  </a:cubicBezTo>
                  <a:cubicBezTo>
                    <a:pt x="64" y="129"/>
                    <a:pt x="64" y="129"/>
                    <a:pt x="64" y="129"/>
                  </a:cubicBezTo>
                  <a:cubicBezTo>
                    <a:pt x="64" y="129"/>
                    <a:pt x="64" y="129"/>
                    <a:pt x="64" y="129"/>
                  </a:cubicBezTo>
                  <a:cubicBezTo>
                    <a:pt x="161" y="32"/>
                    <a:pt x="161" y="32"/>
                    <a:pt x="161" y="32"/>
                  </a:cubicBezTo>
                  <a:cubicBezTo>
                    <a:pt x="164" y="30"/>
                    <a:pt x="164" y="27"/>
                    <a:pt x="16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dirty="0"/>
            </a:p>
          </p:txBody>
        </p:sp>
      </p:grpSp>
      <p:sp>
        <p:nvSpPr>
          <p:cNvPr id="25" name="Rectangle 24"/>
          <p:cNvSpPr/>
          <p:nvPr/>
        </p:nvSpPr>
        <p:spPr>
          <a:xfrm>
            <a:off x="1431000" y="1638354"/>
            <a:ext cx="7397565" cy="369332"/>
          </a:xfrm>
          <a:prstGeom prst="rect">
            <a:avLst/>
          </a:prstGeom>
        </p:spPr>
        <p:txBody>
          <a:bodyPr wrap="square">
            <a:spAutoFit/>
          </a:bodyPr>
          <a:lstStyle/>
          <a:p>
            <a:pPr lvl="0"/>
            <a:r>
              <a:rPr lang="en-US" b="1" spc="-38" dirty="0">
                <a:solidFill>
                  <a:schemeClr val="bg1"/>
                </a:solidFill>
                <a:latin typeface="Helvetica" pitchFamily="50" charset="0"/>
              </a:rPr>
              <a:t>O</a:t>
            </a:r>
            <a:r>
              <a:rPr lang="en-US" b="1" spc="-38" dirty="0" smtClean="0">
                <a:solidFill>
                  <a:schemeClr val="bg1"/>
                </a:solidFill>
                <a:latin typeface="Helvetica" pitchFamily="50" charset="0"/>
              </a:rPr>
              <a:t>bjective </a:t>
            </a:r>
            <a:r>
              <a:rPr lang="en-US" b="1" spc="-38" dirty="0">
                <a:solidFill>
                  <a:schemeClr val="bg1"/>
                </a:solidFill>
                <a:latin typeface="Helvetica" pitchFamily="50" charset="0"/>
              </a:rPr>
              <a:t>1</a:t>
            </a:r>
            <a:r>
              <a:rPr lang="en-US" b="1" spc="-38" dirty="0" smtClean="0">
                <a:solidFill>
                  <a:schemeClr val="bg1"/>
                </a:solidFill>
                <a:latin typeface="Helvetica" pitchFamily="50" charset="0"/>
              </a:rPr>
              <a:t> – </a:t>
            </a:r>
            <a:r>
              <a:rPr lang="en-US" dirty="0" smtClean="0">
                <a:solidFill>
                  <a:schemeClr val="bg1"/>
                </a:solidFill>
              </a:rPr>
              <a:t>Understand default clock configuration</a:t>
            </a:r>
          </a:p>
        </p:txBody>
      </p:sp>
      <p:grpSp>
        <p:nvGrpSpPr>
          <p:cNvPr id="33" name="Group 22"/>
          <p:cNvGrpSpPr/>
          <p:nvPr/>
        </p:nvGrpSpPr>
        <p:grpSpPr>
          <a:xfrm>
            <a:off x="883069" y="1610082"/>
            <a:ext cx="445217" cy="445217"/>
            <a:chOff x="28575" y="3948113"/>
            <a:chExt cx="649288" cy="649288"/>
          </a:xfrm>
        </p:grpSpPr>
        <p:sp>
          <p:nvSpPr>
            <p:cNvPr id="34" name="Oval 37"/>
            <p:cNvSpPr>
              <a:spLocks noChangeArrowheads="1"/>
            </p:cNvSpPr>
            <p:nvPr/>
          </p:nvSpPr>
          <p:spPr bwMode="auto">
            <a:xfrm>
              <a:off x="28575" y="3948113"/>
              <a:ext cx="649288" cy="649288"/>
            </a:xfrm>
            <a:prstGeom prst="ellipse">
              <a:avLst/>
            </a:prstGeom>
            <a:solidFill>
              <a:schemeClr val="accent2"/>
            </a:solidFill>
            <a:ln w="38100">
              <a:noFill/>
            </a:ln>
          </p:spPr>
          <p:txBody>
            <a:bodyPr wrap="none" tIns="0" bIns="0" rtlCol="0" anchor="ctr" anchorCtr="0">
              <a:noAutofit/>
            </a:bodyPr>
            <a:lstStyle/>
            <a:p>
              <a:pPr algn="ctr">
                <a:lnSpc>
                  <a:spcPct val="67000"/>
                </a:lnSpc>
              </a:pPr>
              <a:endParaRPr lang="en-US" dirty="0">
                <a:solidFill>
                  <a:schemeClr val="bg1"/>
                </a:solidFill>
                <a:latin typeface="Helvetica Light"/>
                <a:cs typeface="Helvetica Light"/>
              </a:endParaRPr>
            </a:p>
          </p:txBody>
        </p:sp>
        <p:sp>
          <p:nvSpPr>
            <p:cNvPr id="35" name="Freeform 38"/>
            <p:cNvSpPr>
              <a:spLocks/>
            </p:cNvSpPr>
            <p:nvPr/>
          </p:nvSpPr>
          <p:spPr bwMode="auto">
            <a:xfrm>
              <a:off x="136525" y="4111625"/>
              <a:ext cx="431800" cy="339725"/>
            </a:xfrm>
            <a:custGeom>
              <a:avLst/>
              <a:gdLst>
                <a:gd name="T0" fmla="*/ 162 w 164"/>
                <a:gd name="T1" fmla="*/ 25 h 129"/>
                <a:gd name="T2" fmla="*/ 139 w 164"/>
                <a:gd name="T3" fmla="*/ 2 h 129"/>
                <a:gd name="T4" fmla="*/ 132 w 164"/>
                <a:gd name="T5" fmla="*/ 3 h 129"/>
                <a:gd name="T6" fmla="*/ 64 w 164"/>
                <a:gd name="T7" fmla="*/ 71 h 129"/>
                <a:gd name="T8" fmla="*/ 32 w 164"/>
                <a:gd name="T9" fmla="*/ 39 h 129"/>
                <a:gd name="T10" fmla="*/ 25 w 164"/>
                <a:gd name="T11" fmla="*/ 38 h 129"/>
                <a:gd name="T12" fmla="*/ 2 w 164"/>
                <a:gd name="T13" fmla="*/ 61 h 129"/>
                <a:gd name="T14" fmla="*/ 3 w 164"/>
                <a:gd name="T15" fmla="*/ 68 h 129"/>
                <a:gd name="T16" fmla="*/ 64 w 164"/>
                <a:gd name="T17" fmla="*/ 129 h 129"/>
                <a:gd name="T18" fmla="*/ 64 w 164"/>
                <a:gd name="T19" fmla="*/ 129 h 129"/>
                <a:gd name="T20" fmla="*/ 161 w 164"/>
                <a:gd name="T21" fmla="*/ 32 h 129"/>
                <a:gd name="T22" fmla="*/ 162 w 164"/>
                <a:gd name="T23" fmla="*/ 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29">
                  <a:moveTo>
                    <a:pt x="162" y="25"/>
                  </a:moveTo>
                  <a:cubicBezTo>
                    <a:pt x="139" y="2"/>
                    <a:pt x="139" y="2"/>
                    <a:pt x="139" y="2"/>
                  </a:cubicBezTo>
                  <a:cubicBezTo>
                    <a:pt x="137" y="0"/>
                    <a:pt x="135" y="0"/>
                    <a:pt x="132" y="3"/>
                  </a:cubicBezTo>
                  <a:cubicBezTo>
                    <a:pt x="64" y="71"/>
                    <a:pt x="64" y="71"/>
                    <a:pt x="64" y="71"/>
                  </a:cubicBezTo>
                  <a:cubicBezTo>
                    <a:pt x="32" y="39"/>
                    <a:pt x="32" y="39"/>
                    <a:pt x="32" y="39"/>
                  </a:cubicBezTo>
                  <a:cubicBezTo>
                    <a:pt x="29" y="36"/>
                    <a:pt x="27" y="36"/>
                    <a:pt x="25" y="38"/>
                  </a:cubicBezTo>
                  <a:cubicBezTo>
                    <a:pt x="2" y="61"/>
                    <a:pt x="2" y="61"/>
                    <a:pt x="2" y="61"/>
                  </a:cubicBezTo>
                  <a:cubicBezTo>
                    <a:pt x="0" y="63"/>
                    <a:pt x="0" y="65"/>
                    <a:pt x="3" y="68"/>
                  </a:cubicBezTo>
                  <a:cubicBezTo>
                    <a:pt x="64" y="129"/>
                    <a:pt x="64" y="129"/>
                    <a:pt x="64" y="129"/>
                  </a:cubicBezTo>
                  <a:cubicBezTo>
                    <a:pt x="64" y="129"/>
                    <a:pt x="64" y="129"/>
                    <a:pt x="64" y="129"/>
                  </a:cubicBezTo>
                  <a:cubicBezTo>
                    <a:pt x="161" y="32"/>
                    <a:pt x="161" y="32"/>
                    <a:pt x="161" y="32"/>
                  </a:cubicBezTo>
                  <a:cubicBezTo>
                    <a:pt x="164" y="30"/>
                    <a:pt x="164" y="27"/>
                    <a:pt x="16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609164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0105.jpeg"/>
          <p:cNvPicPr>
            <a:picLocks noChangeAspect="1"/>
          </p:cNvPicPr>
          <p:nvPr/>
        </p:nvPicPr>
        <p:blipFill rotWithShape="1">
          <a:blip r:embed="rId2" cstate="print">
            <a:extLst>
              <a:ext uri="{28A0092B-C50C-407E-A947-70E740481C1C}">
                <a14:useLocalDpi xmlns:a14="http://schemas.microsoft.com/office/drawing/2010/main" val="0"/>
              </a:ext>
            </a:extLst>
          </a:blip>
          <a:srcRect l="16691" r="19563"/>
          <a:stretch/>
        </p:blipFill>
        <p:spPr>
          <a:xfrm rot="5400000">
            <a:off x="4446113" y="1640899"/>
            <a:ext cx="3131606" cy="4912577"/>
          </a:xfrm>
          <a:prstGeom prst="rect">
            <a:avLst/>
          </a:prstGeom>
        </p:spPr>
      </p:pic>
      <p:sp>
        <p:nvSpPr>
          <p:cNvPr id="2" name="Title 1"/>
          <p:cNvSpPr>
            <a:spLocks noGrp="1"/>
          </p:cNvSpPr>
          <p:nvPr>
            <p:ph type="title"/>
          </p:nvPr>
        </p:nvSpPr>
        <p:spPr/>
        <p:txBody>
          <a:bodyPr/>
          <a:lstStyle/>
          <a:p>
            <a:r>
              <a:rPr lang="en-US" dirty="0" smtClean="0"/>
              <a:t>Getting to Know the FRDM-K22F Board</a:t>
            </a:r>
            <a:endParaRPr lang="en-US" dirty="0"/>
          </a:p>
        </p:txBody>
      </p:sp>
      <p:sp>
        <p:nvSpPr>
          <p:cNvPr id="3" name="Text Placeholder 2"/>
          <p:cNvSpPr>
            <a:spLocks noGrp="1"/>
          </p:cNvSpPr>
          <p:nvPr>
            <p:ph type="body" sz="quarter" idx="10"/>
          </p:nvPr>
        </p:nvSpPr>
        <p:spPr/>
        <p:txBody>
          <a:bodyPr/>
          <a:lstStyle/>
          <a:p>
            <a:r>
              <a:rPr lang="en-US" dirty="0" smtClean="0"/>
              <a:t>The important sections of the board are shown below.  Before applying power, familiarize yourself with these items</a:t>
            </a:r>
            <a:endParaRPr lang="en-US" dirty="0"/>
          </a:p>
        </p:txBody>
      </p:sp>
      <p:sp>
        <p:nvSpPr>
          <p:cNvPr id="5" name="Oval 4"/>
          <p:cNvSpPr/>
          <p:nvPr/>
        </p:nvSpPr>
        <p:spPr>
          <a:xfrm>
            <a:off x="5097117" y="3827519"/>
            <a:ext cx="504497" cy="495838"/>
          </a:xfrm>
          <a:prstGeom prst="ellipse">
            <a:avLst/>
          </a:pr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2922601" y="3296885"/>
            <a:ext cx="1078579" cy="52194"/>
          </a:xfrm>
          <a:prstGeom prst="straightConnector1">
            <a:avLst/>
          </a:prstGeom>
          <a:ln w="38100">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026979" y="3940604"/>
            <a:ext cx="2000590" cy="113086"/>
          </a:xfrm>
          <a:prstGeom prst="straightConnector1">
            <a:avLst/>
          </a:prstGeom>
          <a:ln w="381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30592" y="3114208"/>
            <a:ext cx="2487690" cy="434946"/>
          </a:xfrm>
          <a:prstGeom prst="rect">
            <a:avLst/>
          </a:prstGeom>
          <a:noFill/>
        </p:spPr>
        <p:txBody>
          <a:bodyPr wrap="square" lIns="91440" tIns="45720" rIns="91440" rtlCol="0" anchor="t">
            <a:noAutofit/>
          </a:bodyPr>
          <a:lstStyle/>
          <a:p>
            <a:pPr algn="ctr"/>
            <a:r>
              <a:rPr lang="en-US" sz="1500" dirty="0" smtClean="0">
                <a:solidFill>
                  <a:schemeClr val="accent4">
                    <a:lumMod val="50000"/>
                  </a:schemeClr>
                </a:solidFill>
              </a:rPr>
              <a:t>Debug/Power Connector</a:t>
            </a:r>
          </a:p>
        </p:txBody>
      </p:sp>
      <p:sp>
        <p:nvSpPr>
          <p:cNvPr id="12" name="TextBox 11"/>
          <p:cNvSpPr txBox="1"/>
          <p:nvPr/>
        </p:nvSpPr>
        <p:spPr>
          <a:xfrm>
            <a:off x="552518" y="3718952"/>
            <a:ext cx="2487690" cy="434946"/>
          </a:xfrm>
          <a:prstGeom prst="rect">
            <a:avLst/>
          </a:prstGeom>
          <a:noFill/>
        </p:spPr>
        <p:txBody>
          <a:bodyPr wrap="square" lIns="91440" tIns="45720" rIns="91440" rtlCol="0" anchor="t">
            <a:noAutofit/>
          </a:bodyPr>
          <a:lstStyle/>
          <a:p>
            <a:pPr algn="ctr"/>
            <a:r>
              <a:rPr lang="en-US" sz="1500" dirty="0" smtClean="0">
                <a:solidFill>
                  <a:schemeClr val="accent4">
                    <a:lumMod val="50000"/>
                  </a:schemeClr>
                </a:solidFill>
              </a:rPr>
              <a:t>J15 (MCU Power Jumper) REMOVE THIS</a:t>
            </a:r>
          </a:p>
        </p:txBody>
      </p:sp>
      <p:cxnSp>
        <p:nvCxnSpPr>
          <p:cNvPr id="13" name="Straight Arrow Connector 12"/>
          <p:cNvCxnSpPr/>
          <p:nvPr/>
        </p:nvCxnSpPr>
        <p:spPr>
          <a:xfrm flipV="1">
            <a:off x="2705145" y="4536649"/>
            <a:ext cx="1378849" cy="4180"/>
          </a:xfrm>
          <a:prstGeom prst="straightConnector1">
            <a:avLst/>
          </a:prstGeom>
          <a:ln w="381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52518" y="4353972"/>
            <a:ext cx="2487690" cy="434946"/>
          </a:xfrm>
          <a:prstGeom prst="rect">
            <a:avLst/>
          </a:prstGeom>
          <a:noFill/>
        </p:spPr>
        <p:txBody>
          <a:bodyPr wrap="square" lIns="91440" tIns="45720" rIns="91440" rtlCol="0" anchor="t">
            <a:noAutofit/>
          </a:bodyPr>
          <a:lstStyle/>
          <a:p>
            <a:pPr algn="ctr"/>
            <a:r>
              <a:rPr lang="en-US" sz="1500" dirty="0" smtClean="0">
                <a:solidFill>
                  <a:schemeClr val="accent4">
                    <a:lumMod val="50000"/>
                  </a:schemeClr>
                </a:solidFill>
              </a:rPr>
              <a:t>Wake Switch, SW2</a:t>
            </a:r>
          </a:p>
        </p:txBody>
      </p:sp>
      <p:cxnSp>
        <p:nvCxnSpPr>
          <p:cNvPr id="21" name="Straight Arrow Connector 20"/>
          <p:cNvCxnSpPr/>
          <p:nvPr/>
        </p:nvCxnSpPr>
        <p:spPr>
          <a:xfrm>
            <a:off x="2548577" y="2809747"/>
            <a:ext cx="1665890" cy="91507"/>
          </a:xfrm>
          <a:prstGeom prst="straightConnector1">
            <a:avLst/>
          </a:prstGeom>
          <a:ln w="381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82992" y="2622889"/>
            <a:ext cx="2487690" cy="434946"/>
          </a:xfrm>
          <a:prstGeom prst="rect">
            <a:avLst/>
          </a:prstGeom>
          <a:noFill/>
        </p:spPr>
        <p:txBody>
          <a:bodyPr wrap="square" lIns="91440" tIns="45720" rIns="91440" rtlCol="0" anchor="t">
            <a:noAutofit/>
          </a:bodyPr>
          <a:lstStyle/>
          <a:p>
            <a:pPr algn="ctr"/>
            <a:r>
              <a:rPr lang="en-US" sz="1500" dirty="0" smtClean="0">
                <a:solidFill>
                  <a:schemeClr val="accent4">
                    <a:lumMod val="50000"/>
                  </a:schemeClr>
                </a:solidFill>
              </a:rPr>
              <a:t>Reset button</a:t>
            </a:r>
          </a:p>
        </p:txBody>
      </p:sp>
    </p:spTree>
    <p:extLst>
      <p:ext uri="{BB962C8B-B14F-4D97-AF65-F5344CB8AC3E}">
        <p14:creationId xmlns:p14="http://schemas.microsoft.com/office/powerpoint/2010/main" val="33834609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0_Master Content Slide">
  <a:themeElements>
    <a:clrScheme name="Freescale 2011 Color">
      <a:dk1>
        <a:sysClr val="windowText" lastClr="000000"/>
      </a:dk1>
      <a:lt1>
        <a:sysClr val="window" lastClr="FFFFFF"/>
      </a:lt1>
      <a:dk2>
        <a:srgbClr val="685C53"/>
      </a:dk2>
      <a:lt2>
        <a:srgbClr val="EEECE1"/>
      </a:lt2>
      <a:accent1>
        <a:srgbClr val="3597B8"/>
      </a:accent1>
      <a:accent2>
        <a:srgbClr val="E64F0C"/>
      </a:accent2>
      <a:accent3>
        <a:srgbClr val="69A020"/>
      </a:accent3>
      <a:accent4>
        <a:srgbClr val="6A747D"/>
      </a:accent4>
      <a:accent5>
        <a:srgbClr val="B6111A"/>
      </a:accent5>
      <a:accent6>
        <a:srgbClr val="2B285E"/>
      </a:accent6>
      <a:hlink>
        <a:srgbClr val="E64F0C"/>
      </a:hlink>
      <a:folHlink>
        <a:srgbClr val="3597B8"/>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defRPr sz="1500" dirty="0" err="1" smtClean="0">
            <a:solidFill>
              <a:schemeClr val="accent4">
                <a:lumMod val="50000"/>
              </a:schemeClr>
            </a:solidFill>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TF Americas PPT Template" id="{9D16A31D-0B3F-064A-92E8-9C21F9BAB5A3}" vid="{13FBB889-F1CA-A341-A5BA-1F68E5234BFF}"/>
    </a:ext>
  </a:extLst>
</a:theme>
</file>

<file path=ppt/theme/theme2.xml><?xml version="1.0" encoding="utf-8"?>
<a:theme xmlns:a="http://schemas.openxmlformats.org/drawingml/2006/main" name="1_Master Content Slide">
  <a:themeElements>
    <a:clrScheme name="Freescale 2011 Color">
      <a:dk1>
        <a:sysClr val="windowText" lastClr="000000"/>
      </a:dk1>
      <a:lt1>
        <a:sysClr val="window" lastClr="FFFFFF"/>
      </a:lt1>
      <a:dk2>
        <a:srgbClr val="685C53"/>
      </a:dk2>
      <a:lt2>
        <a:srgbClr val="EEECE1"/>
      </a:lt2>
      <a:accent1>
        <a:srgbClr val="3597B8"/>
      </a:accent1>
      <a:accent2>
        <a:srgbClr val="E64F0C"/>
      </a:accent2>
      <a:accent3>
        <a:srgbClr val="69A020"/>
      </a:accent3>
      <a:accent4>
        <a:srgbClr val="6A747D"/>
      </a:accent4>
      <a:accent5>
        <a:srgbClr val="B6111A"/>
      </a:accent5>
      <a:accent6>
        <a:srgbClr val="2B285E"/>
      </a:accent6>
      <a:hlink>
        <a:srgbClr val="E64F0C"/>
      </a:hlink>
      <a:folHlink>
        <a:srgbClr val="3597B8"/>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defRPr sz="1500" dirty="0" err="1" smtClean="0">
            <a:solidFill>
              <a:schemeClr val="accent4">
                <a:lumMod val="50000"/>
              </a:schemeClr>
            </a:solidFill>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TF Americas PPT Template" id="{9D16A31D-0B3F-064A-92E8-9C21F9BAB5A3}" vid="{ED8074B5-7125-1A43-A8C1-72CCF2540157}"/>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FTF Americas PPT Template</Template>
  <TotalTime>2397</TotalTime>
  <Pages>0</Pages>
  <Words>1459</Words>
  <Characters>0</Characters>
  <Application>Microsoft Macintosh PowerPoint</Application>
  <DocSecurity>0</DocSecurity>
  <PresentationFormat>On-screen Show (4:3)</PresentationFormat>
  <Lines>0</Lines>
  <Paragraphs>165</Paragraphs>
  <Slides>28</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Helvetica</vt:lpstr>
      <vt:lpstr>Helvetica Light</vt:lpstr>
      <vt:lpstr>Wingdings</vt:lpstr>
      <vt:lpstr>0_Master Content Slide</vt:lpstr>
      <vt:lpstr>1_Master Content Slide</vt:lpstr>
      <vt:lpstr>Lab #1: KSDK Project Generator  </vt:lpstr>
      <vt:lpstr>KSDK Project Generator – Test Drive</vt:lpstr>
      <vt:lpstr>Objective 1: Create a Project for the Lab</vt:lpstr>
      <vt:lpstr>Objective 2: Launch KDS</vt:lpstr>
      <vt:lpstr>Objective 2: Import Platform Library Into KDS</vt:lpstr>
      <vt:lpstr>Objective 2: Import Project Into KDS</vt:lpstr>
      <vt:lpstr>Objective 2: Build Application</vt:lpstr>
      <vt:lpstr>Lab #2: System Services  </vt:lpstr>
      <vt:lpstr>Getting to Know the FRDM-K22F Board</vt:lpstr>
      <vt:lpstr>Preparing the Hardware – Part 1</vt:lpstr>
      <vt:lpstr>Preparing the Hardware – Part 2</vt:lpstr>
      <vt:lpstr>Objective 1: Understand Default Clock Settings </vt:lpstr>
      <vt:lpstr>Objective 2: Add Source Files</vt:lpstr>
      <vt:lpstr>Objective 2: Add Source Files (contd.)</vt:lpstr>
      <vt:lpstr>Objective 2: Add Source Files (contd.)</vt:lpstr>
      <vt:lpstr>Objective 2: Use New Source Code</vt:lpstr>
      <vt:lpstr>Objective 3: Running the Application</vt:lpstr>
      <vt:lpstr>Objective 3: Running the Application</vt:lpstr>
      <vt:lpstr>Objective 3: Running the Application</vt:lpstr>
      <vt:lpstr>Objective 3: Running the Application</vt:lpstr>
      <vt:lpstr>Objective 4: Explore and Understand the Application</vt:lpstr>
      <vt:lpstr>Objective 5: Add Support for VLLS3 Mode</vt:lpstr>
      <vt:lpstr>Objective 5: Add Support for VLLS3 Mode</vt:lpstr>
      <vt:lpstr>Objective 5: Add Support for VLLS3 Mode</vt:lpstr>
      <vt:lpstr>Objective 5: Add Support for VLLS3 Mode</vt:lpstr>
      <vt:lpstr>Objective 5: Add Support for VLLS3 Mode</vt:lpstr>
      <vt:lpstr>Objective 5: Add Support for VLLS3 Mode</vt:lpstr>
      <vt:lpstr>Objective 5: Add Support for VLLS3 Mode</vt:lpstr>
    </vt:vector>
  </TitlesOfParts>
  <Company/>
  <LinksUpToDate>false</LinksUpToDate>
  <CharactersWithSpaces>0</CharactersWithSpaces>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Freescale Title of Presentation Second Line Optional</dc:title>
  <dc:creator>Ocasio Eric-R59716</dc:creator>
  <cp:lastModifiedBy>Ocasio Eric-R59716</cp:lastModifiedBy>
  <cp:revision>148</cp:revision>
  <cp:lastPrinted>2015-06-17T15:21:01Z</cp:lastPrinted>
  <dcterms:created xsi:type="dcterms:W3CDTF">2015-06-03T17:22:21Z</dcterms:created>
  <dcterms:modified xsi:type="dcterms:W3CDTF">2015-06-21T23:53:44Z</dcterms:modified>
  <cp:category>4:3 Confidential and Proprietary</cp:category>
</cp:coreProperties>
</file>